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80DF5-C0FE-4414-B0B1-C1CBD39D5C67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D1F1B06-AE1D-4641-B595-D300A664542D}">
      <dgm:prSet phldrT="[Текст]" custT="1"/>
      <dgm:spPr/>
      <dgm:t>
        <a:bodyPr/>
        <a:lstStyle/>
        <a:p>
          <a:r>
            <a:rPr lang="uk-UA" sz="2000" dirty="0" smtClean="0"/>
            <a:t>Оцінювання</a:t>
          </a:r>
          <a:endParaRPr lang="ru-RU" sz="2000" dirty="0"/>
        </a:p>
      </dgm:t>
    </dgm:pt>
    <dgm:pt modelId="{0D4BEAAF-7C2A-4CCF-A9E1-8E1F07320DC3}" type="parTrans" cxnId="{1DE8EF14-B074-4C1D-A6F1-65BA577DFB9B}">
      <dgm:prSet/>
      <dgm:spPr/>
      <dgm:t>
        <a:bodyPr/>
        <a:lstStyle/>
        <a:p>
          <a:endParaRPr lang="ru-RU"/>
        </a:p>
      </dgm:t>
    </dgm:pt>
    <dgm:pt modelId="{4DFE15D6-310E-4C02-A73C-7C39F5AFCB64}" type="sibTrans" cxnId="{1DE8EF14-B074-4C1D-A6F1-65BA577DFB9B}">
      <dgm:prSet/>
      <dgm:spPr/>
      <dgm:t>
        <a:bodyPr/>
        <a:lstStyle/>
        <a:p>
          <a:endParaRPr lang="ru-RU"/>
        </a:p>
      </dgm:t>
    </dgm:pt>
    <dgm:pt modelId="{1EAA9C07-15CB-43AB-8C1D-A182AB5348E9}">
      <dgm:prSet phldrT="[Текст]" custT="1"/>
      <dgm:spPr/>
      <dgm:t>
        <a:bodyPr/>
        <a:lstStyle/>
        <a:p>
          <a:r>
            <a:rPr lang="uk-UA" sz="2000" dirty="0" err="1" smtClean="0"/>
            <a:t>Компетентнісний</a:t>
          </a:r>
          <a:r>
            <a:rPr lang="uk-UA" sz="2000" dirty="0" smtClean="0"/>
            <a:t> підхід</a:t>
          </a:r>
          <a:endParaRPr lang="ru-RU" sz="2000" dirty="0"/>
        </a:p>
      </dgm:t>
    </dgm:pt>
    <dgm:pt modelId="{E5D26D2B-69AE-445B-92E6-1004A6C2573A}" type="parTrans" cxnId="{B2189942-0DD8-484B-9764-23DEB6C80223}">
      <dgm:prSet/>
      <dgm:spPr/>
      <dgm:t>
        <a:bodyPr/>
        <a:lstStyle/>
        <a:p>
          <a:endParaRPr lang="ru-RU"/>
        </a:p>
      </dgm:t>
    </dgm:pt>
    <dgm:pt modelId="{1F9DD107-9C0F-4910-9067-522A324AADF2}" type="sibTrans" cxnId="{B2189942-0DD8-484B-9764-23DEB6C80223}">
      <dgm:prSet/>
      <dgm:spPr/>
      <dgm:t>
        <a:bodyPr/>
        <a:lstStyle/>
        <a:p>
          <a:endParaRPr lang="ru-RU"/>
        </a:p>
      </dgm:t>
    </dgm:pt>
    <dgm:pt modelId="{B1C30406-78A9-404B-98C8-91B5F4EF7E5F}">
      <dgm:prSet phldrT="[Текст]" custT="1"/>
      <dgm:spPr/>
      <dgm:t>
        <a:bodyPr/>
        <a:lstStyle/>
        <a:p>
          <a:r>
            <a:rPr lang="uk-UA" sz="2000" dirty="0" err="1" smtClean="0"/>
            <a:t>Діяльнісний</a:t>
          </a:r>
          <a:r>
            <a:rPr lang="uk-UA" sz="2000" dirty="0" smtClean="0"/>
            <a:t> підхід</a:t>
          </a:r>
          <a:endParaRPr lang="ru-RU" sz="2000" dirty="0"/>
        </a:p>
      </dgm:t>
    </dgm:pt>
    <dgm:pt modelId="{B27A075C-4828-45D4-B75D-0B7502C764CD}" type="parTrans" cxnId="{2C9F9846-1D1A-44F4-A680-4E5FF632779D}">
      <dgm:prSet/>
      <dgm:spPr/>
      <dgm:t>
        <a:bodyPr/>
        <a:lstStyle/>
        <a:p>
          <a:endParaRPr lang="ru-RU"/>
        </a:p>
      </dgm:t>
    </dgm:pt>
    <dgm:pt modelId="{D9429CD4-573D-45C5-BA4D-24D65CD75DEC}" type="sibTrans" cxnId="{2C9F9846-1D1A-44F4-A680-4E5FF632779D}">
      <dgm:prSet/>
      <dgm:spPr/>
      <dgm:t>
        <a:bodyPr/>
        <a:lstStyle/>
        <a:p>
          <a:endParaRPr lang="ru-RU"/>
        </a:p>
      </dgm:t>
    </dgm:pt>
    <dgm:pt modelId="{48A2EEB6-0536-4FD8-A414-67A8EBE3205E}">
      <dgm:prSet phldrT="[Текст]" custT="1"/>
      <dgm:spPr/>
      <dgm:t>
        <a:bodyPr/>
        <a:lstStyle/>
        <a:p>
          <a:r>
            <a:rPr lang="uk-UA" sz="2000" dirty="0" smtClean="0"/>
            <a:t>Суб’єкт-суб’єктний підхід</a:t>
          </a:r>
          <a:endParaRPr lang="ru-RU" sz="2000" dirty="0"/>
        </a:p>
      </dgm:t>
    </dgm:pt>
    <dgm:pt modelId="{93830F8C-CA0A-4C71-B5A2-FB3844007175}" type="parTrans" cxnId="{43614EB2-5B7F-4363-9369-9024022CE908}">
      <dgm:prSet/>
      <dgm:spPr/>
      <dgm:t>
        <a:bodyPr/>
        <a:lstStyle/>
        <a:p>
          <a:endParaRPr lang="ru-RU"/>
        </a:p>
      </dgm:t>
    </dgm:pt>
    <dgm:pt modelId="{4E98FCFF-DD24-4C03-9BB7-5FEAE44E009B}" type="sibTrans" cxnId="{43614EB2-5B7F-4363-9369-9024022CE908}">
      <dgm:prSet/>
      <dgm:spPr/>
      <dgm:t>
        <a:bodyPr/>
        <a:lstStyle/>
        <a:p>
          <a:endParaRPr lang="ru-RU"/>
        </a:p>
      </dgm:t>
    </dgm:pt>
    <dgm:pt modelId="{137AB8B5-AC0F-47B1-AA9B-AA95E786A46D}">
      <dgm:prSet phldrT="[Текст]" custT="1"/>
      <dgm:spPr/>
      <dgm:t>
        <a:bodyPr/>
        <a:lstStyle/>
        <a:p>
          <a:r>
            <a:rPr lang="uk-UA" sz="2000" dirty="0" smtClean="0"/>
            <a:t>Партнерська взаємодія вчителя, учня та батьків</a:t>
          </a:r>
          <a:endParaRPr lang="ru-RU" sz="2000" dirty="0"/>
        </a:p>
      </dgm:t>
    </dgm:pt>
    <dgm:pt modelId="{AA2FB92E-2ED3-44EA-925F-FCF789A67463}" type="parTrans" cxnId="{9CBAA159-8CA6-4FC0-B2C6-0F77D76B4FD3}">
      <dgm:prSet/>
      <dgm:spPr/>
      <dgm:t>
        <a:bodyPr/>
        <a:lstStyle/>
        <a:p>
          <a:endParaRPr lang="ru-RU"/>
        </a:p>
      </dgm:t>
    </dgm:pt>
    <dgm:pt modelId="{70577E63-EFD3-4C83-B16B-1F2A88C49CF4}" type="sibTrans" cxnId="{9CBAA159-8CA6-4FC0-B2C6-0F77D76B4FD3}">
      <dgm:prSet/>
      <dgm:spPr/>
      <dgm:t>
        <a:bodyPr/>
        <a:lstStyle/>
        <a:p>
          <a:endParaRPr lang="ru-RU"/>
        </a:p>
      </dgm:t>
    </dgm:pt>
    <dgm:pt modelId="{FBA006AE-E497-4C88-948E-38919AE22767}" type="pres">
      <dgm:prSet presAssocID="{57780DF5-C0FE-4414-B0B1-C1CBD39D5C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5EDFD-4B06-429D-AEF0-CEF752FFD3BF}" type="pres">
      <dgm:prSet presAssocID="{6D1F1B06-AE1D-4641-B595-D300A664542D}" presName="centerShape" presStyleLbl="node0" presStyleIdx="0" presStyleCnt="1"/>
      <dgm:spPr/>
      <dgm:t>
        <a:bodyPr/>
        <a:lstStyle/>
        <a:p>
          <a:endParaRPr lang="ru-RU"/>
        </a:p>
      </dgm:t>
    </dgm:pt>
    <dgm:pt modelId="{DFE32CDE-4A4F-4667-8196-A988D65A523B}" type="pres">
      <dgm:prSet presAssocID="{E5D26D2B-69AE-445B-92E6-1004A6C2573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BCED927-7477-4C30-9A23-A4BC3DFD5459}" type="pres">
      <dgm:prSet presAssocID="{E5D26D2B-69AE-445B-92E6-1004A6C2573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8E86D22-FFF7-4FDD-A2E4-01539F98DB43}" type="pres">
      <dgm:prSet presAssocID="{1EAA9C07-15CB-43AB-8C1D-A182AB5348E9}" presName="node" presStyleLbl="node1" presStyleIdx="0" presStyleCnt="4" custScaleX="194271" custScaleY="107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C09FD-E639-4AF5-AABC-596A0045E1FB}" type="pres">
      <dgm:prSet presAssocID="{B27A075C-4828-45D4-B75D-0B7502C764C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C6068B8B-B04A-45D5-96BB-C59082A03B92}" type="pres">
      <dgm:prSet presAssocID="{B27A075C-4828-45D4-B75D-0B7502C764C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45D0D06-E845-49D3-8957-7B18DECFF612}" type="pres">
      <dgm:prSet presAssocID="{B1C30406-78A9-404B-98C8-91B5F4EF7E5F}" presName="node" presStyleLbl="node1" presStyleIdx="1" presStyleCnt="4" custScaleX="160439" custScaleY="116359" custRadScaleRad="114592" custRadScaleInc="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64728-0503-446A-B089-BACAE42F1299}" type="pres">
      <dgm:prSet presAssocID="{93830F8C-CA0A-4C71-B5A2-FB384400717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6C4AA1D-EBA3-4D39-8974-CED2C468B9AD}" type="pres">
      <dgm:prSet presAssocID="{93830F8C-CA0A-4C71-B5A2-FB384400717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7B58DBC-C456-48FD-A12F-3760F873E856}" type="pres">
      <dgm:prSet presAssocID="{48A2EEB6-0536-4FD8-A414-67A8EBE3205E}" presName="node" presStyleLbl="node1" presStyleIdx="2" presStyleCnt="4" custScaleX="201160" custScaleY="87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067E3-D483-4164-986E-B3FBB6AD63EF}" type="pres">
      <dgm:prSet presAssocID="{AA2FB92E-2ED3-44EA-925F-FCF789A6746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A4D5357-4CCE-4855-B97E-3AFF6E9D47B4}" type="pres">
      <dgm:prSet presAssocID="{AA2FB92E-2ED3-44EA-925F-FCF789A6746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3407E22-2B9E-4C33-B066-1340E94B4A8D}" type="pres">
      <dgm:prSet presAssocID="{137AB8B5-AC0F-47B1-AA9B-AA95E786A46D}" presName="node" presStyleLbl="node1" presStyleIdx="3" presStyleCnt="4" custScaleX="170270" custScaleY="108350" custRadScaleRad="117678" custRadScaleInc="-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D73060-487A-450F-97E3-78F2E44C851A}" type="presOf" srcId="{B1C30406-78A9-404B-98C8-91B5F4EF7E5F}" destId="{C45D0D06-E845-49D3-8957-7B18DECFF612}" srcOrd="0" destOrd="0" presId="urn:microsoft.com/office/officeart/2005/8/layout/radial5"/>
    <dgm:cxn modelId="{D15D17BB-8066-4EF6-9E8C-931EC93D91E7}" type="presOf" srcId="{B27A075C-4828-45D4-B75D-0B7502C764CD}" destId="{269C09FD-E639-4AF5-AABC-596A0045E1FB}" srcOrd="0" destOrd="0" presId="urn:microsoft.com/office/officeart/2005/8/layout/radial5"/>
    <dgm:cxn modelId="{43614EB2-5B7F-4363-9369-9024022CE908}" srcId="{6D1F1B06-AE1D-4641-B595-D300A664542D}" destId="{48A2EEB6-0536-4FD8-A414-67A8EBE3205E}" srcOrd="2" destOrd="0" parTransId="{93830F8C-CA0A-4C71-B5A2-FB3844007175}" sibTransId="{4E98FCFF-DD24-4C03-9BB7-5FEAE44E009B}"/>
    <dgm:cxn modelId="{8DE0BADF-D6FC-4217-98EF-0F4EE1D81293}" type="presOf" srcId="{B27A075C-4828-45D4-B75D-0B7502C764CD}" destId="{C6068B8B-B04A-45D5-96BB-C59082A03B92}" srcOrd="1" destOrd="0" presId="urn:microsoft.com/office/officeart/2005/8/layout/radial5"/>
    <dgm:cxn modelId="{2C9F9846-1D1A-44F4-A680-4E5FF632779D}" srcId="{6D1F1B06-AE1D-4641-B595-D300A664542D}" destId="{B1C30406-78A9-404B-98C8-91B5F4EF7E5F}" srcOrd="1" destOrd="0" parTransId="{B27A075C-4828-45D4-B75D-0B7502C764CD}" sibTransId="{D9429CD4-573D-45C5-BA4D-24D65CD75DEC}"/>
    <dgm:cxn modelId="{FE194A9E-76FD-4B5A-BE7D-6A193E757004}" type="presOf" srcId="{AA2FB92E-2ED3-44EA-925F-FCF789A67463}" destId="{9A0067E3-D483-4164-986E-B3FBB6AD63EF}" srcOrd="0" destOrd="0" presId="urn:microsoft.com/office/officeart/2005/8/layout/radial5"/>
    <dgm:cxn modelId="{FAEE9828-B841-401F-B74D-B144F886B20A}" type="presOf" srcId="{AA2FB92E-2ED3-44EA-925F-FCF789A67463}" destId="{3A4D5357-4CCE-4855-B97E-3AFF6E9D47B4}" srcOrd="1" destOrd="0" presId="urn:microsoft.com/office/officeart/2005/8/layout/radial5"/>
    <dgm:cxn modelId="{62534BED-AD27-4091-BA81-433FBAE25F71}" type="presOf" srcId="{93830F8C-CA0A-4C71-B5A2-FB3844007175}" destId="{43A64728-0503-446A-B089-BACAE42F1299}" srcOrd="0" destOrd="0" presId="urn:microsoft.com/office/officeart/2005/8/layout/radial5"/>
    <dgm:cxn modelId="{179C6D3A-EA3C-418F-AC67-5422C121125F}" type="presOf" srcId="{57780DF5-C0FE-4414-B0B1-C1CBD39D5C67}" destId="{FBA006AE-E497-4C88-948E-38919AE22767}" srcOrd="0" destOrd="0" presId="urn:microsoft.com/office/officeart/2005/8/layout/radial5"/>
    <dgm:cxn modelId="{B2189942-0DD8-484B-9764-23DEB6C80223}" srcId="{6D1F1B06-AE1D-4641-B595-D300A664542D}" destId="{1EAA9C07-15CB-43AB-8C1D-A182AB5348E9}" srcOrd="0" destOrd="0" parTransId="{E5D26D2B-69AE-445B-92E6-1004A6C2573A}" sibTransId="{1F9DD107-9C0F-4910-9067-522A324AADF2}"/>
    <dgm:cxn modelId="{2F6750BE-4E3C-4FF8-80F2-85EE26CF56EB}" type="presOf" srcId="{E5D26D2B-69AE-445B-92E6-1004A6C2573A}" destId="{DFE32CDE-4A4F-4667-8196-A988D65A523B}" srcOrd="0" destOrd="0" presId="urn:microsoft.com/office/officeart/2005/8/layout/radial5"/>
    <dgm:cxn modelId="{1DE8EF14-B074-4C1D-A6F1-65BA577DFB9B}" srcId="{57780DF5-C0FE-4414-B0B1-C1CBD39D5C67}" destId="{6D1F1B06-AE1D-4641-B595-D300A664542D}" srcOrd="0" destOrd="0" parTransId="{0D4BEAAF-7C2A-4CCF-A9E1-8E1F07320DC3}" sibTransId="{4DFE15D6-310E-4C02-A73C-7C39F5AFCB64}"/>
    <dgm:cxn modelId="{9D8C2210-B13B-4E33-90B2-BD07E8E23DC0}" type="presOf" srcId="{6D1F1B06-AE1D-4641-B595-D300A664542D}" destId="{D3B5EDFD-4B06-429D-AEF0-CEF752FFD3BF}" srcOrd="0" destOrd="0" presId="urn:microsoft.com/office/officeart/2005/8/layout/radial5"/>
    <dgm:cxn modelId="{B8F8B4E2-2579-4091-8EC9-69DE86FFCFC1}" type="presOf" srcId="{1EAA9C07-15CB-43AB-8C1D-A182AB5348E9}" destId="{98E86D22-FFF7-4FDD-A2E4-01539F98DB43}" srcOrd="0" destOrd="0" presId="urn:microsoft.com/office/officeart/2005/8/layout/radial5"/>
    <dgm:cxn modelId="{BF87ABF6-3B21-4ED4-909C-6F612AECD695}" type="presOf" srcId="{137AB8B5-AC0F-47B1-AA9B-AA95E786A46D}" destId="{83407E22-2B9E-4C33-B066-1340E94B4A8D}" srcOrd="0" destOrd="0" presId="urn:microsoft.com/office/officeart/2005/8/layout/radial5"/>
    <dgm:cxn modelId="{DA4C1E9E-6CCC-4493-B6C7-6F3C987487C1}" type="presOf" srcId="{E5D26D2B-69AE-445B-92E6-1004A6C2573A}" destId="{0BCED927-7477-4C30-9A23-A4BC3DFD5459}" srcOrd="1" destOrd="0" presId="urn:microsoft.com/office/officeart/2005/8/layout/radial5"/>
    <dgm:cxn modelId="{46AD1621-9562-4197-9ADD-B9D22CA58598}" type="presOf" srcId="{48A2EEB6-0536-4FD8-A414-67A8EBE3205E}" destId="{67B58DBC-C456-48FD-A12F-3760F873E856}" srcOrd="0" destOrd="0" presId="urn:microsoft.com/office/officeart/2005/8/layout/radial5"/>
    <dgm:cxn modelId="{9CBAA159-8CA6-4FC0-B2C6-0F77D76B4FD3}" srcId="{6D1F1B06-AE1D-4641-B595-D300A664542D}" destId="{137AB8B5-AC0F-47B1-AA9B-AA95E786A46D}" srcOrd="3" destOrd="0" parTransId="{AA2FB92E-2ED3-44EA-925F-FCF789A67463}" sibTransId="{70577E63-EFD3-4C83-B16B-1F2A88C49CF4}"/>
    <dgm:cxn modelId="{FB2C4069-0350-4CC0-8BAC-3A4464837EB2}" type="presOf" srcId="{93830F8C-CA0A-4C71-B5A2-FB3844007175}" destId="{36C4AA1D-EBA3-4D39-8974-CED2C468B9AD}" srcOrd="1" destOrd="0" presId="urn:microsoft.com/office/officeart/2005/8/layout/radial5"/>
    <dgm:cxn modelId="{70DAC0E2-5B1F-46CD-8C70-C59E2EC76751}" type="presParOf" srcId="{FBA006AE-E497-4C88-948E-38919AE22767}" destId="{D3B5EDFD-4B06-429D-AEF0-CEF752FFD3BF}" srcOrd="0" destOrd="0" presId="urn:microsoft.com/office/officeart/2005/8/layout/radial5"/>
    <dgm:cxn modelId="{C51A8369-5048-40E8-A3CD-EC60E269F54B}" type="presParOf" srcId="{FBA006AE-E497-4C88-948E-38919AE22767}" destId="{DFE32CDE-4A4F-4667-8196-A988D65A523B}" srcOrd="1" destOrd="0" presId="urn:microsoft.com/office/officeart/2005/8/layout/radial5"/>
    <dgm:cxn modelId="{F2F668F8-6955-4E1B-AF70-D528477157E1}" type="presParOf" srcId="{DFE32CDE-4A4F-4667-8196-A988D65A523B}" destId="{0BCED927-7477-4C30-9A23-A4BC3DFD5459}" srcOrd="0" destOrd="0" presId="urn:microsoft.com/office/officeart/2005/8/layout/radial5"/>
    <dgm:cxn modelId="{54196DF5-8C67-45AF-A4EE-0042D781413E}" type="presParOf" srcId="{FBA006AE-E497-4C88-948E-38919AE22767}" destId="{98E86D22-FFF7-4FDD-A2E4-01539F98DB43}" srcOrd="2" destOrd="0" presId="urn:microsoft.com/office/officeart/2005/8/layout/radial5"/>
    <dgm:cxn modelId="{052A20B0-4A43-430B-8ED2-3B18F66471A6}" type="presParOf" srcId="{FBA006AE-E497-4C88-948E-38919AE22767}" destId="{269C09FD-E639-4AF5-AABC-596A0045E1FB}" srcOrd="3" destOrd="0" presId="urn:microsoft.com/office/officeart/2005/8/layout/radial5"/>
    <dgm:cxn modelId="{E52F25A4-DA64-4D8A-948C-E9CCF593010C}" type="presParOf" srcId="{269C09FD-E639-4AF5-AABC-596A0045E1FB}" destId="{C6068B8B-B04A-45D5-96BB-C59082A03B92}" srcOrd="0" destOrd="0" presId="urn:microsoft.com/office/officeart/2005/8/layout/radial5"/>
    <dgm:cxn modelId="{64A6034B-96CF-4164-A567-EC541AED8A8D}" type="presParOf" srcId="{FBA006AE-E497-4C88-948E-38919AE22767}" destId="{C45D0D06-E845-49D3-8957-7B18DECFF612}" srcOrd="4" destOrd="0" presId="urn:microsoft.com/office/officeart/2005/8/layout/radial5"/>
    <dgm:cxn modelId="{2FD508C4-8F06-4586-8DA5-6FE6C1816AB6}" type="presParOf" srcId="{FBA006AE-E497-4C88-948E-38919AE22767}" destId="{43A64728-0503-446A-B089-BACAE42F1299}" srcOrd="5" destOrd="0" presId="urn:microsoft.com/office/officeart/2005/8/layout/radial5"/>
    <dgm:cxn modelId="{9AA84952-6F83-4049-A59B-7A68B4E1D28E}" type="presParOf" srcId="{43A64728-0503-446A-B089-BACAE42F1299}" destId="{36C4AA1D-EBA3-4D39-8974-CED2C468B9AD}" srcOrd="0" destOrd="0" presId="urn:microsoft.com/office/officeart/2005/8/layout/radial5"/>
    <dgm:cxn modelId="{47E99DBD-B612-47F4-B612-125C52DF492A}" type="presParOf" srcId="{FBA006AE-E497-4C88-948E-38919AE22767}" destId="{67B58DBC-C456-48FD-A12F-3760F873E856}" srcOrd="6" destOrd="0" presId="urn:microsoft.com/office/officeart/2005/8/layout/radial5"/>
    <dgm:cxn modelId="{4BDE203B-9F86-4F86-BC15-A2EA27581487}" type="presParOf" srcId="{FBA006AE-E497-4C88-948E-38919AE22767}" destId="{9A0067E3-D483-4164-986E-B3FBB6AD63EF}" srcOrd="7" destOrd="0" presId="urn:microsoft.com/office/officeart/2005/8/layout/radial5"/>
    <dgm:cxn modelId="{B1165F9F-4C81-46A9-9FDF-8FE99CED6027}" type="presParOf" srcId="{9A0067E3-D483-4164-986E-B3FBB6AD63EF}" destId="{3A4D5357-4CCE-4855-B97E-3AFF6E9D47B4}" srcOrd="0" destOrd="0" presId="urn:microsoft.com/office/officeart/2005/8/layout/radial5"/>
    <dgm:cxn modelId="{93AD42D1-222C-4F54-BB35-62E43527CF02}" type="presParOf" srcId="{FBA006AE-E497-4C88-948E-38919AE22767}" destId="{83407E22-2B9E-4C33-B066-1340E94B4A8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9612E0-E680-4641-988F-995F308CBF0B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0CCB2A-5581-4C37-8F8B-1D9F7D931CE3}">
      <dgm:prSet phldrT="[Текст]"/>
      <dgm:spPr/>
      <dgm:t>
        <a:bodyPr/>
        <a:lstStyle/>
        <a:p>
          <a:r>
            <a:rPr lang="uk-UA" dirty="0" smtClean="0"/>
            <a:t>Формулювання об’єктивних і зрозумілих для учнів навчальних цілей</a:t>
          </a:r>
          <a:endParaRPr lang="ru-RU" dirty="0"/>
        </a:p>
      </dgm:t>
    </dgm:pt>
    <dgm:pt modelId="{6CFF260E-9C5A-494E-B815-6CC484524959}" type="parTrans" cxnId="{85975A2C-E334-4BD3-BC56-9F878CB1244E}">
      <dgm:prSet/>
      <dgm:spPr/>
      <dgm:t>
        <a:bodyPr/>
        <a:lstStyle/>
        <a:p>
          <a:endParaRPr lang="ru-RU"/>
        </a:p>
      </dgm:t>
    </dgm:pt>
    <dgm:pt modelId="{4940DDA8-9E97-4B04-9AE3-618DAA6F0653}" type="sibTrans" cxnId="{85975A2C-E334-4BD3-BC56-9F878CB1244E}">
      <dgm:prSet/>
      <dgm:spPr/>
      <dgm:t>
        <a:bodyPr/>
        <a:lstStyle/>
        <a:p>
          <a:endParaRPr lang="ru-RU"/>
        </a:p>
      </dgm:t>
    </dgm:pt>
    <dgm:pt modelId="{02291D1C-495D-42D9-B00D-16E15090C4C1}">
      <dgm:prSet phldrT="[Текст]"/>
      <dgm:spPr/>
      <dgm:t>
        <a:bodyPr/>
        <a:lstStyle/>
        <a:p>
          <a:r>
            <a:rPr lang="uk-UA" dirty="0" smtClean="0"/>
            <a:t>Забезпечення активної участі учнів у процесі пізнання</a:t>
          </a:r>
          <a:endParaRPr lang="ru-RU" dirty="0"/>
        </a:p>
      </dgm:t>
    </dgm:pt>
    <dgm:pt modelId="{A5379E21-D05C-4535-AE15-126019DF57EB}" type="parTrans" cxnId="{EEDEF988-62F5-4B18-95D6-DE85516F5DCD}">
      <dgm:prSet/>
      <dgm:spPr/>
      <dgm:t>
        <a:bodyPr/>
        <a:lstStyle/>
        <a:p>
          <a:endParaRPr lang="ru-RU"/>
        </a:p>
      </dgm:t>
    </dgm:pt>
    <dgm:pt modelId="{44187E5F-2DAE-4574-B303-422297B94C33}" type="sibTrans" cxnId="{EEDEF988-62F5-4B18-95D6-DE85516F5DCD}">
      <dgm:prSet/>
      <dgm:spPr/>
      <dgm:t>
        <a:bodyPr/>
        <a:lstStyle/>
        <a:p>
          <a:endParaRPr lang="ru-RU"/>
        </a:p>
      </dgm:t>
    </dgm:pt>
    <dgm:pt modelId="{E0F684BB-4AC3-4870-B7FD-136404D01651}">
      <dgm:prSet phldrT="[Текст]"/>
      <dgm:spPr/>
      <dgm:t>
        <a:bodyPr/>
        <a:lstStyle/>
        <a:p>
          <a:r>
            <a:rPr lang="uk-UA" dirty="0" smtClean="0"/>
            <a:t>Ознайомлення учнів із критеріями оцінювання</a:t>
          </a:r>
          <a:endParaRPr lang="ru-RU" dirty="0"/>
        </a:p>
      </dgm:t>
    </dgm:pt>
    <dgm:pt modelId="{497E0632-900E-4415-B5CA-19E4CBE6281C}" type="parTrans" cxnId="{C34664E4-EBAF-4DB6-8701-A689D202FF14}">
      <dgm:prSet/>
      <dgm:spPr/>
      <dgm:t>
        <a:bodyPr/>
        <a:lstStyle/>
        <a:p>
          <a:endParaRPr lang="ru-RU"/>
        </a:p>
      </dgm:t>
    </dgm:pt>
    <dgm:pt modelId="{07C33C69-71FD-45A1-AD75-63F78339598D}" type="sibTrans" cxnId="{C34664E4-EBAF-4DB6-8701-A689D202FF14}">
      <dgm:prSet/>
      <dgm:spPr/>
      <dgm:t>
        <a:bodyPr/>
        <a:lstStyle/>
        <a:p>
          <a:endParaRPr lang="ru-RU"/>
        </a:p>
      </dgm:t>
    </dgm:pt>
    <dgm:pt modelId="{ADEA3471-0758-454F-BB65-D12459901C08}">
      <dgm:prSet phldrT="[Текст]"/>
      <dgm:spPr/>
      <dgm:t>
        <a:bodyPr/>
        <a:lstStyle/>
        <a:p>
          <a:r>
            <a:rPr lang="uk-UA" dirty="0" smtClean="0"/>
            <a:t>Забезпечити можливості й уміння учнів аналізувати власну діяльність (рефлексія)</a:t>
          </a:r>
          <a:endParaRPr lang="ru-RU" dirty="0"/>
        </a:p>
      </dgm:t>
    </dgm:pt>
    <dgm:pt modelId="{D83C6020-7C50-439E-9A72-44EB9175BE28}" type="parTrans" cxnId="{9F3C9E2B-959F-4419-8729-CD628465F5DE}">
      <dgm:prSet/>
      <dgm:spPr/>
      <dgm:t>
        <a:bodyPr/>
        <a:lstStyle/>
        <a:p>
          <a:endParaRPr lang="ru-RU"/>
        </a:p>
      </dgm:t>
    </dgm:pt>
    <dgm:pt modelId="{7BF5B7AF-AF23-4ADA-BAFB-031DA81B6F9A}" type="sibTrans" cxnId="{9F3C9E2B-959F-4419-8729-CD628465F5DE}">
      <dgm:prSet/>
      <dgm:spPr/>
      <dgm:t>
        <a:bodyPr/>
        <a:lstStyle/>
        <a:p>
          <a:endParaRPr lang="ru-RU"/>
        </a:p>
      </dgm:t>
    </dgm:pt>
    <dgm:pt modelId="{743067D1-62DA-4D93-A166-7668B033266B}">
      <dgm:prSet phldrT="[Текст]"/>
      <dgm:spPr/>
      <dgm:t>
        <a:bodyPr/>
        <a:lstStyle/>
        <a:p>
          <a:r>
            <a:rPr lang="uk-UA" dirty="0" smtClean="0"/>
            <a:t>Корегування спільно з учнями підходів до навчання з урахуванням результатів оцінювання</a:t>
          </a:r>
          <a:endParaRPr lang="ru-RU" dirty="0"/>
        </a:p>
      </dgm:t>
    </dgm:pt>
    <dgm:pt modelId="{3412F194-B7F6-4744-95FD-742D3B70DDB9}" type="parTrans" cxnId="{513E7414-0650-4699-9F5A-EAE1D787A747}">
      <dgm:prSet/>
      <dgm:spPr/>
      <dgm:t>
        <a:bodyPr/>
        <a:lstStyle/>
        <a:p>
          <a:endParaRPr lang="ru-RU"/>
        </a:p>
      </dgm:t>
    </dgm:pt>
    <dgm:pt modelId="{0B241A8C-5938-4BA7-82DC-1F11BBE962A5}" type="sibTrans" cxnId="{513E7414-0650-4699-9F5A-EAE1D787A747}">
      <dgm:prSet/>
      <dgm:spPr/>
      <dgm:t>
        <a:bodyPr/>
        <a:lstStyle/>
        <a:p>
          <a:endParaRPr lang="ru-RU"/>
        </a:p>
      </dgm:t>
    </dgm:pt>
    <dgm:pt modelId="{1AE2640A-931E-4972-B1A3-958A747EF4A4}" type="pres">
      <dgm:prSet presAssocID="{F99612E0-E680-4641-988F-995F308CBF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9207A-6711-4198-A226-0A6E1D153310}" type="pres">
      <dgm:prSet presAssocID="{1E0CCB2A-5581-4C37-8F8B-1D9F7D931CE3}" presName="node" presStyleLbl="node1" presStyleIdx="0" presStyleCnt="5" custScaleX="162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B07A8-7425-4676-B160-DA53EF692D8E}" type="pres">
      <dgm:prSet presAssocID="{4940DDA8-9E97-4B04-9AE3-618DAA6F065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7744BA7-8356-4527-8B72-F5859CC6358F}" type="pres">
      <dgm:prSet presAssocID="{4940DDA8-9E97-4B04-9AE3-618DAA6F065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4236413-D921-458F-8F4E-ADFE18CF066B}" type="pres">
      <dgm:prSet presAssocID="{02291D1C-495D-42D9-B00D-16E15090C4C1}" presName="node" presStyleLbl="node1" presStyleIdx="1" presStyleCnt="5" custScaleX="155897" custRadScaleRad="133125" custRadScaleInc="12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A9E6F-F239-4A12-96A2-EF2C263AD119}" type="pres">
      <dgm:prSet presAssocID="{44187E5F-2DAE-4574-B303-422297B94C3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92B734A-636D-4EF4-9BED-21E8CE244C3B}" type="pres">
      <dgm:prSet presAssocID="{44187E5F-2DAE-4574-B303-422297B94C3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E3B4702-085D-495D-A415-47607361EBEE}" type="pres">
      <dgm:prSet presAssocID="{E0F684BB-4AC3-4870-B7FD-136404D01651}" presName="node" presStyleLbl="node1" presStyleIdx="2" presStyleCnt="5" custScaleX="168317" custRadScaleRad="118127" custRadScaleInc="-29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34A4-E5BA-48F2-AB6A-8D8EF1487440}" type="pres">
      <dgm:prSet presAssocID="{07C33C69-71FD-45A1-AD75-63F78339598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4CF48625-72B9-45EC-85A5-4E822FEF56EF}" type="pres">
      <dgm:prSet presAssocID="{07C33C69-71FD-45A1-AD75-63F78339598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116AB94-AA05-495A-9044-89D0E3AB231B}" type="pres">
      <dgm:prSet presAssocID="{ADEA3471-0758-454F-BB65-D12459901C08}" presName="node" presStyleLbl="node1" presStyleIdx="3" presStyleCnt="5" custScaleX="161662" custRadScaleRad="124442" custRadScaleInc="3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9C8E5-CC4B-4FB5-AB35-A38577406203}" type="pres">
      <dgm:prSet presAssocID="{7BF5B7AF-AF23-4ADA-BAFB-031DA81B6F9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3336CEB-E691-4001-9F08-75C661D12915}" type="pres">
      <dgm:prSet presAssocID="{7BF5B7AF-AF23-4ADA-BAFB-031DA81B6F9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A18A68E-CB11-4E0C-A97D-27BC8A797000}" type="pres">
      <dgm:prSet presAssocID="{743067D1-62DA-4D93-A166-7668B033266B}" presName="node" presStyleLbl="node1" presStyleIdx="4" presStyleCnt="5" custScaleX="177190" custRadScaleRad="121905" custRadScaleInc="-9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23C89-FA83-419C-8C39-CBDE453CCB3C}" type="pres">
      <dgm:prSet presAssocID="{0B241A8C-5938-4BA7-82DC-1F11BBE962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617C8A1-3442-465A-949B-D1E84017F932}" type="pres">
      <dgm:prSet presAssocID="{0B241A8C-5938-4BA7-82DC-1F11BBE962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93DC687-4287-4FFF-9A67-A8069435DEB5}" type="presOf" srcId="{44187E5F-2DAE-4574-B303-422297B94C33}" destId="{4D0A9E6F-F239-4A12-96A2-EF2C263AD119}" srcOrd="0" destOrd="0" presId="urn:microsoft.com/office/officeart/2005/8/layout/cycle2"/>
    <dgm:cxn modelId="{FD071846-660B-41EF-8FE4-0D4A08509C25}" type="presOf" srcId="{07C33C69-71FD-45A1-AD75-63F78339598D}" destId="{31CC34A4-E5BA-48F2-AB6A-8D8EF1487440}" srcOrd="0" destOrd="0" presId="urn:microsoft.com/office/officeart/2005/8/layout/cycle2"/>
    <dgm:cxn modelId="{85975A2C-E334-4BD3-BC56-9F878CB1244E}" srcId="{F99612E0-E680-4641-988F-995F308CBF0B}" destId="{1E0CCB2A-5581-4C37-8F8B-1D9F7D931CE3}" srcOrd="0" destOrd="0" parTransId="{6CFF260E-9C5A-494E-B815-6CC484524959}" sibTransId="{4940DDA8-9E97-4B04-9AE3-618DAA6F0653}"/>
    <dgm:cxn modelId="{8638294F-EE44-445F-AC09-F3F63A57CBE1}" type="presOf" srcId="{7BF5B7AF-AF23-4ADA-BAFB-031DA81B6F9A}" destId="{13336CEB-E691-4001-9F08-75C661D12915}" srcOrd="1" destOrd="0" presId="urn:microsoft.com/office/officeart/2005/8/layout/cycle2"/>
    <dgm:cxn modelId="{C27883BA-473A-45A9-8D06-E59F745E7636}" type="presOf" srcId="{7BF5B7AF-AF23-4ADA-BAFB-031DA81B6F9A}" destId="{5EF9C8E5-CC4B-4FB5-AB35-A38577406203}" srcOrd="0" destOrd="0" presId="urn:microsoft.com/office/officeart/2005/8/layout/cycle2"/>
    <dgm:cxn modelId="{96B7ED0C-4814-4D3C-A2E3-CF00C5E2D102}" type="presOf" srcId="{E0F684BB-4AC3-4870-B7FD-136404D01651}" destId="{2E3B4702-085D-495D-A415-47607361EBEE}" srcOrd="0" destOrd="0" presId="urn:microsoft.com/office/officeart/2005/8/layout/cycle2"/>
    <dgm:cxn modelId="{009A746C-3A1C-4FBE-A474-46E38C280D73}" type="presOf" srcId="{F99612E0-E680-4641-988F-995F308CBF0B}" destId="{1AE2640A-931E-4972-B1A3-958A747EF4A4}" srcOrd="0" destOrd="0" presId="urn:microsoft.com/office/officeart/2005/8/layout/cycle2"/>
    <dgm:cxn modelId="{A32C2FD5-5235-476B-9F99-677D76522E92}" type="presOf" srcId="{4940DDA8-9E97-4B04-9AE3-618DAA6F0653}" destId="{B7744BA7-8356-4527-8B72-F5859CC6358F}" srcOrd="1" destOrd="0" presId="urn:microsoft.com/office/officeart/2005/8/layout/cycle2"/>
    <dgm:cxn modelId="{3C310007-C331-4FEE-8C79-53D450D6F098}" type="presOf" srcId="{02291D1C-495D-42D9-B00D-16E15090C4C1}" destId="{74236413-D921-458F-8F4E-ADFE18CF066B}" srcOrd="0" destOrd="0" presId="urn:microsoft.com/office/officeart/2005/8/layout/cycle2"/>
    <dgm:cxn modelId="{C695FA09-A42E-40A9-8B6D-55C966D6B7B5}" type="presOf" srcId="{4940DDA8-9E97-4B04-9AE3-618DAA6F0653}" destId="{F5CB07A8-7425-4676-B160-DA53EF692D8E}" srcOrd="0" destOrd="0" presId="urn:microsoft.com/office/officeart/2005/8/layout/cycle2"/>
    <dgm:cxn modelId="{AAECAC8D-EE4E-4880-A486-B5F64AFED577}" type="presOf" srcId="{ADEA3471-0758-454F-BB65-D12459901C08}" destId="{4116AB94-AA05-495A-9044-89D0E3AB231B}" srcOrd="0" destOrd="0" presId="urn:microsoft.com/office/officeart/2005/8/layout/cycle2"/>
    <dgm:cxn modelId="{9F3C9E2B-959F-4419-8729-CD628465F5DE}" srcId="{F99612E0-E680-4641-988F-995F308CBF0B}" destId="{ADEA3471-0758-454F-BB65-D12459901C08}" srcOrd="3" destOrd="0" parTransId="{D83C6020-7C50-439E-9A72-44EB9175BE28}" sibTransId="{7BF5B7AF-AF23-4ADA-BAFB-031DA81B6F9A}"/>
    <dgm:cxn modelId="{2B164376-3390-4D48-B991-0B297CE2BD4D}" type="presOf" srcId="{1E0CCB2A-5581-4C37-8F8B-1D9F7D931CE3}" destId="{F249207A-6711-4198-A226-0A6E1D153310}" srcOrd="0" destOrd="0" presId="urn:microsoft.com/office/officeart/2005/8/layout/cycle2"/>
    <dgm:cxn modelId="{A7B2BB51-400F-4154-B0D4-EF370323F65A}" type="presOf" srcId="{0B241A8C-5938-4BA7-82DC-1F11BBE962A5}" destId="{E617C8A1-3442-465A-949B-D1E84017F932}" srcOrd="1" destOrd="0" presId="urn:microsoft.com/office/officeart/2005/8/layout/cycle2"/>
    <dgm:cxn modelId="{2D538B79-6443-4419-855D-FEA02BF7D139}" type="presOf" srcId="{07C33C69-71FD-45A1-AD75-63F78339598D}" destId="{4CF48625-72B9-45EC-85A5-4E822FEF56EF}" srcOrd="1" destOrd="0" presId="urn:microsoft.com/office/officeart/2005/8/layout/cycle2"/>
    <dgm:cxn modelId="{5F0C8A1E-7BD9-447F-806C-70FB0D15614B}" type="presOf" srcId="{743067D1-62DA-4D93-A166-7668B033266B}" destId="{4A18A68E-CB11-4E0C-A97D-27BC8A797000}" srcOrd="0" destOrd="0" presId="urn:microsoft.com/office/officeart/2005/8/layout/cycle2"/>
    <dgm:cxn modelId="{513E7414-0650-4699-9F5A-EAE1D787A747}" srcId="{F99612E0-E680-4641-988F-995F308CBF0B}" destId="{743067D1-62DA-4D93-A166-7668B033266B}" srcOrd="4" destOrd="0" parTransId="{3412F194-B7F6-4744-95FD-742D3B70DDB9}" sibTransId="{0B241A8C-5938-4BA7-82DC-1F11BBE962A5}"/>
    <dgm:cxn modelId="{C34664E4-EBAF-4DB6-8701-A689D202FF14}" srcId="{F99612E0-E680-4641-988F-995F308CBF0B}" destId="{E0F684BB-4AC3-4870-B7FD-136404D01651}" srcOrd="2" destOrd="0" parTransId="{497E0632-900E-4415-B5CA-19E4CBE6281C}" sibTransId="{07C33C69-71FD-45A1-AD75-63F78339598D}"/>
    <dgm:cxn modelId="{40F3C816-EBCC-43F7-BBBE-59BF806384C7}" type="presOf" srcId="{0B241A8C-5938-4BA7-82DC-1F11BBE962A5}" destId="{3B723C89-FA83-419C-8C39-CBDE453CCB3C}" srcOrd="0" destOrd="0" presId="urn:microsoft.com/office/officeart/2005/8/layout/cycle2"/>
    <dgm:cxn modelId="{EEDEF988-62F5-4B18-95D6-DE85516F5DCD}" srcId="{F99612E0-E680-4641-988F-995F308CBF0B}" destId="{02291D1C-495D-42D9-B00D-16E15090C4C1}" srcOrd="1" destOrd="0" parTransId="{A5379E21-D05C-4535-AE15-126019DF57EB}" sibTransId="{44187E5F-2DAE-4574-B303-422297B94C33}"/>
    <dgm:cxn modelId="{D02165E3-3834-4C98-B8DA-9552F5CBA244}" type="presOf" srcId="{44187E5F-2DAE-4574-B303-422297B94C33}" destId="{992B734A-636D-4EF4-9BED-21E8CE244C3B}" srcOrd="1" destOrd="0" presId="urn:microsoft.com/office/officeart/2005/8/layout/cycle2"/>
    <dgm:cxn modelId="{C83649FD-4119-4F3D-BF45-C1656AD8AAC2}" type="presParOf" srcId="{1AE2640A-931E-4972-B1A3-958A747EF4A4}" destId="{F249207A-6711-4198-A226-0A6E1D153310}" srcOrd="0" destOrd="0" presId="urn:microsoft.com/office/officeart/2005/8/layout/cycle2"/>
    <dgm:cxn modelId="{484B8BCB-8BB6-4A39-A67A-2D966D32F0DB}" type="presParOf" srcId="{1AE2640A-931E-4972-B1A3-958A747EF4A4}" destId="{F5CB07A8-7425-4676-B160-DA53EF692D8E}" srcOrd="1" destOrd="0" presId="urn:microsoft.com/office/officeart/2005/8/layout/cycle2"/>
    <dgm:cxn modelId="{98287B96-7CF5-408F-8145-7304E4A27C27}" type="presParOf" srcId="{F5CB07A8-7425-4676-B160-DA53EF692D8E}" destId="{B7744BA7-8356-4527-8B72-F5859CC6358F}" srcOrd="0" destOrd="0" presId="urn:microsoft.com/office/officeart/2005/8/layout/cycle2"/>
    <dgm:cxn modelId="{EA12D7DD-D9CA-4458-B2B0-60F623510659}" type="presParOf" srcId="{1AE2640A-931E-4972-B1A3-958A747EF4A4}" destId="{74236413-D921-458F-8F4E-ADFE18CF066B}" srcOrd="2" destOrd="0" presId="urn:microsoft.com/office/officeart/2005/8/layout/cycle2"/>
    <dgm:cxn modelId="{8E7C4B3A-ABD2-428E-9B6D-81B79FE0CE59}" type="presParOf" srcId="{1AE2640A-931E-4972-B1A3-958A747EF4A4}" destId="{4D0A9E6F-F239-4A12-96A2-EF2C263AD119}" srcOrd="3" destOrd="0" presId="urn:microsoft.com/office/officeart/2005/8/layout/cycle2"/>
    <dgm:cxn modelId="{38F2955B-066C-42D7-8AA3-9A7ABC26FC1F}" type="presParOf" srcId="{4D0A9E6F-F239-4A12-96A2-EF2C263AD119}" destId="{992B734A-636D-4EF4-9BED-21E8CE244C3B}" srcOrd="0" destOrd="0" presId="urn:microsoft.com/office/officeart/2005/8/layout/cycle2"/>
    <dgm:cxn modelId="{0F3878E1-2FEC-46EC-B82A-7EE75ADA2D1F}" type="presParOf" srcId="{1AE2640A-931E-4972-B1A3-958A747EF4A4}" destId="{2E3B4702-085D-495D-A415-47607361EBEE}" srcOrd="4" destOrd="0" presId="urn:microsoft.com/office/officeart/2005/8/layout/cycle2"/>
    <dgm:cxn modelId="{F69BF531-F5C0-4D8C-BE51-0F78D4C7F1E6}" type="presParOf" srcId="{1AE2640A-931E-4972-B1A3-958A747EF4A4}" destId="{31CC34A4-E5BA-48F2-AB6A-8D8EF1487440}" srcOrd="5" destOrd="0" presId="urn:microsoft.com/office/officeart/2005/8/layout/cycle2"/>
    <dgm:cxn modelId="{586AD14D-8307-497B-8F67-F748AE17BA37}" type="presParOf" srcId="{31CC34A4-E5BA-48F2-AB6A-8D8EF1487440}" destId="{4CF48625-72B9-45EC-85A5-4E822FEF56EF}" srcOrd="0" destOrd="0" presId="urn:microsoft.com/office/officeart/2005/8/layout/cycle2"/>
    <dgm:cxn modelId="{D9756DFB-DEDE-4F8F-AA1D-4FC890D3D89C}" type="presParOf" srcId="{1AE2640A-931E-4972-B1A3-958A747EF4A4}" destId="{4116AB94-AA05-495A-9044-89D0E3AB231B}" srcOrd="6" destOrd="0" presId="urn:microsoft.com/office/officeart/2005/8/layout/cycle2"/>
    <dgm:cxn modelId="{6316CDF7-FAAF-4533-BDB2-8F971D3D3B07}" type="presParOf" srcId="{1AE2640A-931E-4972-B1A3-958A747EF4A4}" destId="{5EF9C8E5-CC4B-4FB5-AB35-A38577406203}" srcOrd="7" destOrd="0" presId="urn:microsoft.com/office/officeart/2005/8/layout/cycle2"/>
    <dgm:cxn modelId="{7C054A10-8B39-4FA5-B110-1689DBC06EC4}" type="presParOf" srcId="{5EF9C8E5-CC4B-4FB5-AB35-A38577406203}" destId="{13336CEB-E691-4001-9F08-75C661D12915}" srcOrd="0" destOrd="0" presId="urn:microsoft.com/office/officeart/2005/8/layout/cycle2"/>
    <dgm:cxn modelId="{29BC3AD2-D02C-4E2A-B2BA-366CB43A899D}" type="presParOf" srcId="{1AE2640A-931E-4972-B1A3-958A747EF4A4}" destId="{4A18A68E-CB11-4E0C-A97D-27BC8A797000}" srcOrd="8" destOrd="0" presId="urn:microsoft.com/office/officeart/2005/8/layout/cycle2"/>
    <dgm:cxn modelId="{FBD396B8-2B0C-4E91-AD0B-47B22B86AF31}" type="presParOf" srcId="{1AE2640A-931E-4972-B1A3-958A747EF4A4}" destId="{3B723C89-FA83-419C-8C39-CBDE453CCB3C}" srcOrd="9" destOrd="0" presId="urn:microsoft.com/office/officeart/2005/8/layout/cycle2"/>
    <dgm:cxn modelId="{B3EC08A5-C441-4EB7-B96D-704A6AD6EF99}" type="presParOf" srcId="{3B723C89-FA83-419C-8C39-CBDE453CCB3C}" destId="{E617C8A1-3442-465A-949B-D1E84017F9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213EAC-99AF-4D6A-8301-03B90656464A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8CB50937-C364-461D-95A8-DDCD094CA0CD}">
      <dgm:prSet phldrT="[Текст]"/>
      <dgm:spPr/>
      <dgm:t>
        <a:bodyPr/>
        <a:lstStyle/>
        <a:p>
          <a:r>
            <a:rPr lang="uk-UA" dirty="0" smtClean="0"/>
            <a:t>Здійснюється протягом року</a:t>
          </a:r>
          <a:endParaRPr lang="ru-RU" dirty="0"/>
        </a:p>
      </dgm:t>
    </dgm:pt>
    <dgm:pt modelId="{46CA80A4-959B-4643-8D99-AA4BB1D8331E}" type="parTrans" cxnId="{23D23CF9-58E2-499B-8190-BA51E8CC6B49}">
      <dgm:prSet/>
      <dgm:spPr/>
    </dgm:pt>
    <dgm:pt modelId="{9F0EE512-CA7A-4DB8-87E6-610B66B7F877}" type="sibTrans" cxnId="{23D23CF9-58E2-499B-8190-BA51E8CC6B49}">
      <dgm:prSet/>
      <dgm:spPr/>
    </dgm:pt>
    <dgm:pt modelId="{BD74C53F-5D50-46C8-9E04-B9A4CD4E542E}">
      <dgm:prSet phldrT="[Текст]"/>
      <dgm:spPr/>
      <dgm:t>
        <a:bodyPr/>
        <a:lstStyle/>
        <a:p>
          <a:r>
            <a:rPr lang="uk-UA" dirty="0" smtClean="0"/>
            <a:t>Оцінюється активність, зацікавленість, мотивація</a:t>
          </a:r>
          <a:endParaRPr lang="ru-RU" dirty="0"/>
        </a:p>
      </dgm:t>
    </dgm:pt>
    <dgm:pt modelId="{22ED5BE4-F9C5-41BC-A129-E18F37B3039E}" type="parTrans" cxnId="{C6005EA3-4318-464E-9093-43E3867685FE}">
      <dgm:prSet/>
      <dgm:spPr/>
    </dgm:pt>
    <dgm:pt modelId="{171E3BCD-EC85-4DC5-A9C6-12A4500F20D9}" type="sibTrans" cxnId="{C6005EA3-4318-464E-9093-43E3867685FE}">
      <dgm:prSet/>
      <dgm:spPr/>
    </dgm:pt>
    <dgm:pt modelId="{BE2CC0D0-D5D1-41CB-A651-47AD6BBC86A0}">
      <dgm:prSet phldrT="[Текст]"/>
      <dgm:spPr/>
      <dgm:t>
        <a:bodyPr/>
        <a:lstStyle/>
        <a:p>
          <a:r>
            <a:rPr lang="uk-UA" dirty="0" smtClean="0"/>
            <a:t>В різних ситуаціях (в парі, в групі, індивідуально)</a:t>
          </a:r>
          <a:endParaRPr lang="ru-RU" dirty="0"/>
        </a:p>
      </dgm:t>
    </dgm:pt>
    <dgm:pt modelId="{4591E7F0-F59A-4E6A-A645-D4CDA7468F2F}" type="parTrans" cxnId="{66AABB7E-6282-4A31-9E2E-F8C71587E272}">
      <dgm:prSet/>
      <dgm:spPr/>
    </dgm:pt>
    <dgm:pt modelId="{4B104EFA-9AA2-4707-A113-332A66BA4B6D}" type="sibTrans" cxnId="{66AABB7E-6282-4A31-9E2E-F8C71587E272}">
      <dgm:prSet/>
      <dgm:spPr/>
    </dgm:pt>
    <dgm:pt modelId="{541D62ED-4001-4235-A533-776C8D6EA863}" type="pres">
      <dgm:prSet presAssocID="{C2213EAC-99AF-4D6A-8301-03B90656464A}" presName="Name0" presStyleCnt="0">
        <dgm:presLayoutVars>
          <dgm:dir/>
          <dgm:resizeHandles val="exact"/>
        </dgm:presLayoutVars>
      </dgm:prSet>
      <dgm:spPr/>
    </dgm:pt>
    <dgm:pt modelId="{50D4E3CF-D767-4FBA-A6EA-54B0F5A26A75}" type="pres">
      <dgm:prSet presAssocID="{C2213EAC-99AF-4D6A-8301-03B90656464A}" presName="fgShape" presStyleLbl="fgShp" presStyleIdx="0" presStyleCnt="1"/>
      <dgm:spPr/>
    </dgm:pt>
    <dgm:pt modelId="{20BA196F-3E91-49BC-A269-EE1A0E2CFB23}" type="pres">
      <dgm:prSet presAssocID="{C2213EAC-99AF-4D6A-8301-03B90656464A}" presName="linComp" presStyleCnt="0"/>
      <dgm:spPr/>
    </dgm:pt>
    <dgm:pt modelId="{8BCB2286-3DBE-4BBB-942B-383BB686329A}" type="pres">
      <dgm:prSet presAssocID="{8CB50937-C364-461D-95A8-DDCD094CA0CD}" presName="compNode" presStyleCnt="0"/>
      <dgm:spPr/>
    </dgm:pt>
    <dgm:pt modelId="{F5A99FB7-1BC0-4B70-AE64-7A951FE7CCF8}" type="pres">
      <dgm:prSet presAssocID="{8CB50937-C364-461D-95A8-DDCD094CA0CD}" presName="bkgdShape" presStyleLbl="node1" presStyleIdx="0" presStyleCnt="3"/>
      <dgm:spPr/>
      <dgm:t>
        <a:bodyPr/>
        <a:lstStyle/>
        <a:p>
          <a:endParaRPr lang="ru-RU"/>
        </a:p>
      </dgm:t>
    </dgm:pt>
    <dgm:pt modelId="{0FEDBEEC-E62F-447B-B006-3B46BF1C3105}" type="pres">
      <dgm:prSet presAssocID="{8CB50937-C364-461D-95A8-DDCD094CA0C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7D07A-3F95-4071-B0D6-531FBC08F11B}" type="pres">
      <dgm:prSet presAssocID="{8CB50937-C364-461D-95A8-DDCD094CA0CD}" presName="invisiNode" presStyleLbl="node1" presStyleIdx="0" presStyleCnt="3"/>
      <dgm:spPr/>
    </dgm:pt>
    <dgm:pt modelId="{285C17CD-2E97-4075-B05E-05FBD1FC4168}" type="pres">
      <dgm:prSet presAssocID="{8CB50937-C364-461D-95A8-DDCD094CA0C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A62C01-D912-47BC-A8DE-6B72704C3BDF}" type="pres">
      <dgm:prSet presAssocID="{9F0EE512-CA7A-4DB8-87E6-610B66B7F877}" presName="sibTrans" presStyleLbl="sibTrans2D1" presStyleIdx="0" presStyleCnt="0"/>
      <dgm:spPr/>
    </dgm:pt>
    <dgm:pt modelId="{702DD971-CF1A-4AA3-A8C0-437C04FB4E1E}" type="pres">
      <dgm:prSet presAssocID="{BE2CC0D0-D5D1-41CB-A651-47AD6BBC86A0}" presName="compNode" presStyleCnt="0"/>
      <dgm:spPr/>
    </dgm:pt>
    <dgm:pt modelId="{091065F8-0899-41AC-A19B-B1E81253C2CC}" type="pres">
      <dgm:prSet presAssocID="{BE2CC0D0-D5D1-41CB-A651-47AD6BBC86A0}" presName="bkgdShape" presStyleLbl="node1" presStyleIdx="1" presStyleCnt="3"/>
      <dgm:spPr/>
      <dgm:t>
        <a:bodyPr/>
        <a:lstStyle/>
        <a:p>
          <a:endParaRPr lang="ru-RU"/>
        </a:p>
      </dgm:t>
    </dgm:pt>
    <dgm:pt modelId="{D5A09F4A-34FE-4F06-83A8-9382D0BD14C0}" type="pres">
      <dgm:prSet presAssocID="{BE2CC0D0-D5D1-41CB-A651-47AD6BBC86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2E17D-0921-4832-B027-F3F886D067CA}" type="pres">
      <dgm:prSet presAssocID="{BE2CC0D0-D5D1-41CB-A651-47AD6BBC86A0}" presName="invisiNode" presStyleLbl="node1" presStyleIdx="1" presStyleCnt="3"/>
      <dgm:spPr/>
    </dgm:pt>
    <dgm:pt modelId="{F9227024-FD72-4920-85FC-6A0B4FAA9978}" type="pres">
      <dgm:prSet presAssocID="{BE2CC0D0-D5D1-41CB-A651-47AD6BBC86A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9FD00F-BD44-40CA-B2FA-E5362C5E5755}" type="pres">
      <dgm:prSet presAssocID="{4B104EFA-9AA2-4707-A113-332A66BA4B6D}" presName="sibTrans" presStyleLbl="sibTrans2D1" presStyleIdx="0" presStyleCnt="0"/>
      <dgm:spPr/>
    </dgm:pt>
    <dgm:pt modelId="{C7813270-0A26-4F57-89D5-EB91517E2DDF}" type="pres">
      <dgm:prSet presAssocID="{BD74C53F-5D50-46C8-9E04-B9A4CD4E542E}" presName="compNode" presStyleCnt="0"/>
      <dgm:spPr/>
    </dgm:pt>
    <dgm:pt modelId="{132C6BA4-1A45-4BA1-A3F6-7CAFCC442D04}" type="pres">
      <dgm:prSet presAssocID="{BD74C53F-5D50-46C8-9E04-B9A4CD4E542E}" presName="bkgdShape" presStyleLbl="node1" presStyleIdx="2" presStyleCnt="3"/>
      <dgm:spPr/>
      <dgm:t>
        <a:bodyPr/>
        <a:lstStyle/>
        <a:p>
          <a:endParaRPr lang="ru-RU"/>
        </a:p>
      </dgm:t>
    </dgm:pt>
    <dgm:pt modelId="{18A7D9C3-3AA8-486F-B3C2-C06B70A0856C}" type="pres">
      <dgm:prSet presAssocID="{BD74C53F-5D50-46C8-9E04-B9A4CD4E542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11C09-1B1E-4CD1-B9D8-6B17700761B8}" type="pres">
      <dgm:prSet presAssocID="{BD74C53F-5D50-46C8-9E04-B9A4CD4E542E}" presName="invisiNode" presStyleLbl="node1" presStyleIdx="2" presStyleCnt="3"/>
      <dgm:spPr/>
    </dgm:pt>
    <dgm:pt modelId="{C78D51EA-D331-4842-A163-35584A7FFD04}" type="pres">
      <dgm:prSet presAssocID="{BD74C53F-5D50-46C8-9E04-B9A4CD4E542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3D23CF9-58E2-499B-8190-BA51E8CC6B49}" srcId="{C2213EAC-99AF-4D6A-8301-03B90656464A}" destId="{8CB50937-C364-461D-95A8-DDCD094CA0CD}" srcOrd="0" destOrd="0" parTransId="{46CA80A4-959B-4643-8D99-AA4BB1D8331E}" sibTransId="{9F0EE512-CA7A-4DB8-87E6-610B66B7F877}"/>
    <dgm:cxn modelId="{66AABB7E-6282-4A31-9E2E-F8C71587E272}" srcId="{C2213EAC-99AF-4D6A-8301-03B90656464A}" destId="{BE2CC0D0-D5D1-41CB-A651-47AD6BBC86A0}" srcOrd="1" destOrd="0" parTransId="{4591E7F0-F59A-4E6A-A645-D4CDA7468F2F}" sibTransId="{4B104EFA-9AA2-4707-A113-332A66BA4B6D}"/>
    <dgm:cxn modelId="{7918324D-845C-4A42-8381-ACBE43455E04}" type="presOf" srcId="{BD74C53F-5D50-46C8-9E04-B9A4CD4E542E}" destId="{132C6BA4-1A45-4BA1-A3F6-7CAFCC442D04}" srcOrd="0" destOrd="0" presId="urn:microsoft.com/office/officeart/2005/8/layout/hList7"/>
    <dgm:cxn modelId="{3E4B936F-A4C2-434C-B960-8DFE254349CB}" type="presOf" srcId="{C2213EAC-99AF-4D6A-8301-03B90656464A}" destId="{541D62ED-4001-4235-A533-776C8D6EA863}" srcOrd="0" destOrd="0" presId="urn:microsoft.com/office/officeart/2005/8/layout/hList7"/>
    <dgm:cxn modelId="{DD5144D9-C955-4CF2-8A5E-E0E308ED2168}" type="presOf" srcId="{4B104EFA-9AA2-4707-A113-332A66BA4B6D}" destId="{659FD00F-BD44-40CA-B2FA-E5362C5E5755}" srcOrd="0" destOrd="0" presId="urn:microsoft.com/office/officeart/2005/8/layout/hList7"/>
    <dgm:cxn modelId="{B14652EE-7EEE-4C28-ACE3-48A901654459}" type="presOf" srcId="{8CB50937-C364-461D-95A8-DDCD094CA0CD}" destId="{F5A99FB7-1BC0-4B70-AE64-7A951FE7CCF8}" srcOrd="0" destOrd="0" presId="urn:microsoft.com/office/officeart/2005/8/layout/hList7"/>
    <dgm:cxn modelId="{579EC2AC-20F7-4B2B-858B-588730E38BDE}" type="presOf" srcId="{BD74C53F-5D50-46C8-9E04-B9A4CD4E542E}" destId="{18A7D9C3-3AA8-486F-B3C2-C06B70A0856C}" srcOrd="1" destOrd="0" presId="urn:microsoft.com/office/officeart/2005/8/layout/hList7"/>
    <dgm:cxn modelId="{DC59B4EF-4B4D-4EB3-80D7-599F6B345F26}" type="presOf" srcId="{9F0EE512-CA7A-4DB8-87E6-610B66B7F877}" destId="{2AA62C01-D912-47BC-A8DE-6B72704C3BDF}" srcOrd="0" destOrd="0" presId="urn:microsoft.com/office/officeart/2005/8/layout/hList7"/>
    <dgm:cxn modelId="{C6005EA3-4318-464E-9093-43E3867685FE}" srcId="{C2213EAC-99AF-4D6A-8301-03B90656464A}" destId="{BD74C53F-5D50-46C8-9E04-B9A4CD4E542E}" srcOrd="2" destOrd="0" parTransId="{22ED5BE4-F9C5-41BC-A129-E18F37B3039E}" sibTransId="{171E3BCD-EC85-4DC5-A9C6-12A4500F20D9}"/>
    <dgm:cxn modelId="{8B8D4920-E0F2-4375-8AD0-B16BA215C5CA}" type="presOf" srcId="{BE2CC0D0-D5D1-41CB-A651-47AD6BBC86A0}" destId="{D5A09F4A-34FE-4F06-83A8-9382D0BD14C0}" srcOrd="1" destOrd="0" presId="urn:microsoft.com/office/officeart/2005/8/layout/hList7"/>
    <dgm:cxn modelId="{54EB3324-B1AF-4C06-948B-1E01721F0C1B}" type="presOf" srcId="{8CB50937-C364-461D-95A8-DDCD094CA0CD}" destId="{0FEDBEEC-E62F-447B-B006-3B46BF1C3105}" srcOrd="1" destOrd="0" presId="urn:microsoft.com/office/officeart/2005/8/layout/hList7"/>
    <dgm:cxn modelId="{84162808-13FE-4C60-BAC2-3BF3902BFEC4}" type="presOf" srcId="{BE2CC0D0-D5D1-41CB-A651-47AD6BBC86A0}" destId="{091065F8-0899-41AC-A19B-B1E81253C2CC}" srcOrd="0" destOrd="0" presId="urn:microsoft.com/office/officeart/2005/8/layout/hList7"/>
    <dgm:cxn modelId="{5450A1C5-3706-4712-9EE2-0919D7903411}" type="presParOf" srcId="{541D62ED-4001-4235-A533-776C8D6EA863}" destId="{50D4E3CF-D767-4FBA-A6EA-54B0F5A26A75}" srcOrd="0" destOrd="0" presId="urn:microsoft.com/office/officeart/2005/8/layout/hList7"/>
    <dgm:cxn modelId="{D88A2852-515E-4700-994B-D06297EB666E}" type="presParOf" srcId="{541D62ED-4001-4235-A533-776C8D6EA863}" destId="{20BA196F-3E91-49BC-A269-EE1A0E2CFB23}" srcOrd="1" destOrd="0" presId="urn:microsoft.com/office/officeart/2005/8/layout/hList7"/>
    <dgm:cxn modelId="{8E5FED5B-7D42-40EB-9512-F958BBEF7CEB}" type="presParOf" srcId="{20BA196F-3E91-49BC-A269-EE1A0E2CFB23}" destId="{8BCB2286-3DBE-4BBB-942B-383BB686329A}" srcOrd="0" destOrd="0" presId="urn:microsoft.com/office/officeart/2005/8/layout/hList7"/>
    <dgm:cxn modelId="{64E1C611-3A9C-4802-AE6C-57597B16E843}" type="presParOf" srcId="{8BCB2286-3DBE-4BBB-942B-383BB686329A}" destId="{F5A99FB7-1BC0-4B70-AE64-7A951FE7CCF8}" srcOrd="0" destOrd="0" presId="urn:microsoft.com/office/officeart/2005/8/layout/hList7"/>
    <dgm:cxn modelId="{8BB819D8-2836-4EFC-9D7C-AE0B1759CC80}" type="presParOf" srcId="{8BCB2286-3DBE-4BBB-942B-383BB686329A}" destId="{0FEDBEEC-E62F-447B-B006-3B46BF1C3105}" srcOrd="1" destOrd="0" presId="urn:microsoft.com/office/officeart/2005/8/layout/hList7"/>
    <dgm:cxn modelId="{8B26BF71-8603-4442-A06C-76EE03FA6958}" type="presParOf" srcId="{8BCB2286-3DBE-4BBB-942B-383BB686329A}" destId="{86F7D07A-3F95-4071-B0D6-531FBC08F11B}" srcOrd="2" destOrd="0" presId="urn:microsoft.com/office/officeart/2005/8/layout/hList7"/>
    <dgm:cxn modelId="{A65152BA-482C-456E-BB18-2EE66463213D}" type="presParOf" srcId="{8BCB2286-3DBE-4BBB-942B-383BB686329A}" destId="{285C17CD-2E97-4075-B05E-05FBD1FC4168}" srcOrd="3" destOrd="0" presId="urn:microsoft.com/office/officeart/2005/8/layout/hList7"/>
    <dgm:cxn modelId="{B9596459-04BF-4613-B731-A380DF8EF69E}" type="presParOf" srcId="{20BA196F-3E91-49BC-A269-EE1A0E2CFB23}" destId="{2AA62C01-D912-47BC-A8DE-6B72704C3BDF}" srcOrd="1" destOrd="0" presId="urn:microsoft.com/office/officeart/2005/8/layout/hList7"/>
    <dgm:cxn modelId="{3253BA5F-A770-4241-9E12-36D0E1CA4FB5}" type="presParOf" srcId="{20BA196F-3E91-49BC-A269-EE1A0E2CFB23}" destId="{702DD971-CF1A-4AA3-A8C0-437C04FB4E1E}" srcOrd="2" destOrd="0" presId="urn:microsoft.com/office/officeart/2005/8/layout/hList7"/>
    <dgm:cxn modelId="{C5D04F67-4B83-41BF-B8E2-831035F355EE}" type="presParOf" srcId="{702DD971-CF1A-4AA3-A8C0-437C04FB4E1E}" destId="{091065F8-0899-41AC-A19B-B1E81253C2CC}" srcOrd="0" destOrd="0" presId="urn:microsoft.com/office/officeart/2005/8/layout/hList7"/>
    <dgm:cxn modelId="{68B06FE3-25DC-47EA-9FE5-881CF78D8313}" type="presParOf" srcId="{702DD971-CF1A-4AA3-A8C0-437C04FB4E1E}" destId="{D5A09F4A-34FE-4F06-83A8-9382D0BD14C0}" srcOrd="1" destOrd="0" presId="urn:microsoft.com/office/officeart/2005/8/layout/hList7"/>
    <dgm:cxn modelId="{B2090585-F14B-4261-948A-D2F805DF6DB0}" type="presParOf" srcId="{702DD971-CF1A-4AA3-A8C0-437C04FB4E1E}" destId="{D2F2E17D-0921-4832-B027-F3F886D067CA}" srcOrd="2" destOrd="0" presId="urn:microsoft.com/office/officeart/2005/8/layout/hList7"/>
    <dgm:cxn modelId="{5C3D311D-2A03-40D7-B7D5-E0B07A03BEA4}" type="presParOf" srcId="{702DD971-CF1A-4AA3-A8C0-437C04FB4E1E}" destId="{F9227024-FD72-4920-85FC-6A0B4FAA9978}" srcOrd="3" destOrd="0" presId="urn:microsoft.com/office/officeart/2005/8/layout/hList7"/>
    <dgm:cxn modelId="{F9E8F20C-3560-421E-9E93-A04F696E6D41}" type="presParOf" srcId="{20BA196F-3E91-49BC-A269-EE1A0E2CFB23}" destId="{659FD00F-BD44-40CA-B2FA-E5362C5E5755}" srcOrd="3" destOrd="0" presId="urn:microsoft.com/office/officeart/2005/8/layout/hList7"/>
    <dgm:cxn modelId="{26E9EB86-24ED-46B3-8953-7B7071F2264E}" type="presParOf" srcId="{20BA196F-3E91-49BC-A269-EE1A0E2CFB23}" destId="{C7813270-0A26-4F57-89D5-EB91517E2DDF}" srcOrd="4" destOrd="0" presId="urn:microsoft.com/office/officeart/2005/8/layout/hList7"/>
    <dgm:cxn modelId="{B9DB758B-4AF6-4A7F-9BB8-D7488FCD64AF}" type="presParOf" srcId="{C7813270-0A26-4F57-89D5-EB91517E2DDF}" destId="{132C6BA4-1A45-4BA1-A3F6-7CAFCC442D04}" srcOrd="0" destOrd="0" presId="urn:microsoft.com/office/officeart/2005/8/layout/hList7"/>
    <dgm:cxn modelId="{5C7AB54C-5B93-42BC-A24F-863871F335C4}" type="presParOf" srcId="{C7813270-0A26-4F57-89D5-EB91517E2DDF}" destId="{18A7D9C3-3AA8-486F-B3C2-C06B70A0856C}" srcOrd="1" destOrd="0" presId="urn:microsoft.com/office/officeart/2005/8/layout/hList7"/>
    <dgm:cxn modelId="{49B0F6DC-2FDC-47AB-8B7C-6B1AF0F2D81D}" type="presParOf" srcId="{C7813270-0A26-4F57-89D5-EB91517E2DDF}" destId="{8F311C09-1B1E-4CD1-B9D8-6B17700761B8}" srcOrd="2" destOrd="0" presId="urn:microsoft.com/office/officeart/2005/8/layout/hList7"/>
    <dgm:cxn modelId="{024A4E64-892D-429C-8984-E81E78FCE98B}" type="presParOf" srcId="{C7813270-0A26-4F57-89D5-EB91517E2DDF}" destId="{C78D51EA-D331-4842-A163-35584A7FFD0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B6BC82-F885-4A76-A05B-74EDDA47B23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9B981D-183A-49C3-ADF7-468226BA01EA}">
      <dgm:prSet phldrT="[Текст]"/>
      <dgm:spPr/>
      <dgm:t>
        <a:bodyPr/>
        <a:lstStyle/>
        <a:p>
          <a:r>
            <a:rPr lang="uk-UA" dirty="0" smtClean="0"/>
            <a:t>Для </a:t>
          </a:r>
          <a:r>
            <a:rPr lang="uk-UA" smtClean="0"/>
            <a:t>запису:</a:t>
          </a:r>
          <a:endParaRPr lang="ru-RU" dirty="0"/>
        </a:p>
      </dgm:t>
    </dgm:pt>
    <dgm:pt modelId="{A134D902-3D07-4509-9C83-5F9441B32AE5}" type="parTrans" cxnId="{79340505-4481-4E53-9466-83698C65F63D}">
      <dgm:prSet/>
      <dgm:spPr/>
      <dgm:t>
        <a:bodyPr/>
        <a:lstStyle/>
        <a:p>
          <a:endParaRPr lang="ru-RU"/>
        </a:p>
      </dgm:t>
    </dgm:pt>
    <dgm:pt modelId="{BD193047-2F9F-4C9E-8010-A5679022ECE1}" type="sibTrans" cxnId="{79340505-4481-4E53-9466-83698C65F63D}">
      <dgm:prSet/>
      <dgm:spPr/>
      <dgm:t>
        <a:bodyPr/>
        <a:lstStyle/>
        <a:p>
          <a:endParaRPr lang="ru-RU"/>
        </a:p>
      </dgm:t>
    </dgm:pt>
    <dgm:pt modelId="{631473B9-C447-4861-B67D-B8A7E1AB84B7}">
      <dgm:prSet phldrT="[Текст]"/>
      <dgm:spPr/>
      <dgm:t>
        <a:bodyPr/>
        <a:lstStyle/>
        <a:p>
          <a:r>
            <a:rPr lang="uk-UA" dirty="0" smtClean="0"/>
            <a:t>Змін в поведінці,</a:t>
          </a:r>
          <a:endParaRPr lang="ru-RU" dirty="0"/>
        </a:p>
      </dgm:t>
    </dgm:pt>
    <dgm:pt modelId="{DC9C31E0-30CE-4F4A-8B00-E313DB43F5BD}" type="parTrans" cxnId="{6352A7C5-7F24-46C6-8C9A-7D5E469900B5}">
      <dgm:prSet/>
      <dgm:spPr/>
      <dgm:t>
        <a:bodyPr/>
        <a:lstStyle/>
        <a:p>
          <a:endParaRPr lang="ru-RU"/>
        </a:p>
      </dgm:t>
    </dgm:pt>
    <dgm:pt modelId="{C6063D0F-1701-4A4A-BE25-9E2322EF9285}" type="sibTrans" cxnId="{6352A7C5-7F24-46C6-8C9A-7D5E469900B5}">
      <dgm:prSet/>
      <dgm:spPr/>
      <dgm:t>
        <a:bodyPr/>
        <a:lstStyle/>
        <a:p>
          <a:endParaRPr lang="ru-RU"/>
        </a:p>
      </dgm:t>
    </dgm:pt>
    <dgm:pt modelId="{92CAE267-F4C2-40C1-8F41-6CBE8BB94D31}">
      <dgm:prSet phldrT="[Текст]"/>
      <dgm:spPr/>
      <dgm:t>
        <a:bodyPr/>
        <a:lstStyle/>
        <a:p>
          <a:r>
            <a:rPr lang="uk-UA" dirty="0" smtClean="0"/>
            <a:t>Мотивації,</a:t>
          </a:r>
          <a:endParaRPr lang="ru-RU" dirty="0"/>
        </a:p>
      </dgm:t>
    </dgm:pt>
    <dgm:pt modelId="{B1F821E4-326E-434B-A93B-F01EA3BA4625}" type="parTrans" cxnId="{9A5D962F-0127-4444-9C60-BFF812EF2A3C}">
      <dgm:prSet/>
      <dgm:spPr/>
      <dgm:t>
        <a:bodyPr/>
        <a:lstStyle/>
        <a:p>
          <a:endParaRPr lang="ru-RU"/>
        </a:p>
      </dgm:t>
    </dgm:pt>
    <dgm:pt modelId="{743B3773-76D0-4277-A7D0-96D98E8990BA}" type="sibTrans" cxnId="{9A5D962F-0127-4444-9C60-BFF812EF2A3C}">
      <dgm:prSet/>
      <dgm:spPr/>
      <dgm:t>
        <a:bodyPr/>
        <a:lstStyle/>
        <a:p>
          <a:endParaRPr lang="ru-RU"/>
        </a:p>
      </dgm:t>
    </dgm:pt>
    <dgm:pt modelId="{9ED88E0B-8D36-4989-9EB6-3771FE5760CF}">
      <dgm:prSet phldrT="[Текст]"/>
      <dgm:spPr/>
      <dgm:t>
        <a:bodyPr/>
        <a:lstStyle/>
        <a:p>
          <a:r>
            <a:rPr lang="uk-UA" dirty="0" smtClean="0"/>
            <a:t>Допоможуть:</a:t>
          </a:r>
          <a:endParaRPr lang="ru-RU" dirty="0"/>
        </a:p>
      </dgm:t>
    </dgm:pt>
    <dgm:pt modelId="{0346A7DC-B7F8-4FBB-8527-25651EF65F49}" type="parTrans" cxnId="{03C4B4F3-99E0-46E9-8401-8D6BE5DF8EDB}">
      <dgm:prSet/>
      <dgm:spPr/>
      <dgm:t>
        <a:bodyPr/>
        <a:lstStyle/>
        <a:p>
          <a:endParaRPr lang="ru-RU"/>
        </a:p>
      </dgm:t>
    </dgm:pt>
    <dgm:pt modelId="{AA2E1213-E924-4483-B9FB-4973107B1688}" type="sibTrans" cxnId="{03C4B4F3-99E0-46E9-8401-8D6BE5DF8EDB}">
      <dgm:prSet/>
      <dgm:spPr/>
      <dgm:t>
        <a:bodyPr/>
        <a:lstStyle/>
        <a:p>
          <a:endParaRPr lang="ru-RU"/>
        </a:p>
      </dgm:t>
    </dgm:pt>
    <dgm:pt modelId="{E4157D23-25E0-4497-A659-62550860323A}">
      <dgm:prSet phldrT="[Текст]"/>
      <dgm:spPr/>
      <dgm:t>
        <a:bodyPr/>
        <a:lstStyle/>
        <a:p>
          <a:r>
            <a:rPr lang="uk-UA" dirty="0" smtClean="0"/>
            <a:t>У підготовці для уроку дидактично доцільно визначати навчальні завдання для кожного учня;</a:t>
          </a:r>
          <a:endParaRPr lang="ru-RU" dirty="0"/>
        </a:p>
      </dgm:t>
    </dgm:pt>
    <dgm:pt modelId="{60874054-BE4B-4807-9BD9-C5EC26EA91F7}" type="parTrans" cxnId="{75717E58-69D2-4A98-A01D-BFF100CC5669}">
      <dgm:prSet/>
      <dgm:spPr/>
      <dgm:t>
        <a:bodyPr/>
        <a:lstStyle/>
        <a:p>
          <a:endParaRPr lang="ru-RU"/>
        </a:p>
      </dgm:t>
    </dgm:pt>
    <dgm:pt modelId="{C0E28A9F-4E08-47ED-BD3C-5CBC858D5F39}" type="sibTrans" cxnId="{75717E58-69D2-4A98-A01D-BFF100CC5669}">
      <dgm:prSet/>
      <dgm:spPr/>
      <dgm:t>
        <a:bodyPr/>
        <a:lstStyle/>
        <a:p>
          <a:endParaRPr lang="ru-RU"/>
        </a:p>
      </dgm:t>
    </dgm:pt>
    <dgm:pt modelId="{D63C9638-0844-4222-9EAE-7886724892EB}">
      <dgm:prSet phldrT="[Текст]"/>
      <dgm:spPr/>
      <dgm:t>
        <a:bodyPr/>
        <a:lstStyle/>
        <a:p>
          <a:r>
            <a:rPr lang="uk-UA" dirty="0" smtClean="0"/>
            <a:t>Для обговорення результатів навчання з батьками;</a:t>
          </a:r>
          <a:endParaRPr lang="ru-RU" dirty="0"/>
        </a:p>
      </dgm:t>
    </dgm:pt>
    <dgm:pt modelId="{CE8A0C88-B5AB-4D7A-85FC-4634CFE0043A}" type="parTrans" cxnId="{6CB13A7E-B086-4D9D-B654-3E993D1B1CED}">
      <dgm:prSet/>
      <dgm:spPr/>
      <dgm:t>
        <a:bodyPr/>
        <a:lstStyle/>
        <a:p>
          <a:endParaRPr lang="ru-RU"/>
        </a:p>
      </dgm:t>
    </dgm:pt>
    <dgm:pt modelId="{7F8CB448-E0D2-4F9F-BC20-244025D9061E}" type="sibTrans" cxnId="{6CB13A7E-B086-4D9D-B654-3E993D1B1CED}">
      <dgm:prSet/>
      <dgm:spPr/>
      <dgm:t>
        <a:bodyPr/>
        <a:lstStyle/>
        <a:p>
          <a:endParaRPr lang="ru-RU"/>
        </a:p>
      </dgm:t>
    </dgm:pt>
    <dgm:pt modelId="{8999BFEA-EB20-4E67-9E6C-4D7E77572768}">
      <dgm:prSet phldrT="[Текст]"/>
      <dgm:spPr/>
      <dgm:t>
        <a:bodyPr/>
        <a:lstStyle/>
        <a:p>
          <a:r>
            <a:rPr lang="uk-UA" dirty="0" smtClean="0"/>
            <a:t>Ведеться у довільній формі.</a:t>
          </a:r>
          <a:endParaRPr lang="ru-RU" dirty="0"/>
        </a:p>
      </dgm:t>
    </dgm:pt>
    <dgm:pt modelId="{C8B7DD58-5AEE-4E92-949B-0C9C3AD8AEA4}" type="parTrans" cxnId="{8B7B9B2E-01BC-4666-8B2D-5CB5076E40D8}">
      <dgm:prSet/>
      <dgm:spPr/>
      <dgm:t>
        <a:bodyPr/>
        <a:lstStyle/>
        <a:p>
          <a:endParaRPr lang="ru-RU"/>
        </a:p>
      </dgm:t>
    </dgm:pt>
    <dgm:pt modelId="{703B61B9-03A5-428D-B275-B474BA7E1CD3}" type="sibTrans" cxnId="{8B7B9B2E-01BC-4666-8B2D-5CB5076E40D8}">
      <dgm:prSet/>
      <dgm:spPr/>
      <dgm:t>
        <a:bodyPr/>
        <a:lstStyle/>
        <a:p>
          <a:endParaRPr lang="ru-RU"/>
        </a:p>
      </dgm:t>
    </dgm:pt>
    <dgm:pt modelId="{C3678E64-ADB9-411A-95BF-13D7426409A6}">
      <dgm:prSet phldrT="[Текст]"/>
      <dgm:spPr/>
      <dgm:t>
        <a:bodyPr/>
        <a:lstStyle/>
        <a:p>
          <a:r>
            <a:rPr lang="uk-UA" dirty="0" smtClean="0"/>
            <a:t>Є особистим документом.</a:t>
          </a:r>
          <a:endParaRPr lang="ru-RU" dirty="0"/>
        </a:p>
      </dgm:t>
    </dgm:pt>
    <dgm:pt modelId="{9D07845A-EF73-4CAC-93E0-00C85CE553E4}" type="parTrans" cxnId="{EBA2BE9F-94FD-4BE2-AADD-F7F409E57376}">
      <dgm:prSet/>
      <dgm:spPr/>
      <dgm:t>
        <a:bodyPr/>
        <a:lstStyle/>
        <a:p>
          <a:endParaRPr lang="ru-RU"/>
        </a:p>
      </dgm:t>
    </dgm:pt>
    <dgm:pt modelId="{DAF64345-2167-4E6E-BE12-692131EDC9E6}" type="sibTrans" cxnId="{EBA2BE9F-94FD-4BE2-AADD-F7F409E57376}">
      <dgm:prSet/>
      <dgm:spPr/>
      <dgm:t>
        <a:bodyPr/>
        <a:lstStyle/>
        <a:p>
          <a:endParaRPr lang="ru-RU"/>
        </a:p>
      </dgm:t>
    </dgm:pt>
    <dgm:pt modelId="{FDE2B9DE-8D67-41FA-980A-D6FB9A684AF2}">
      <dgm:prSet phldrT="[Текст]"/>
      <dgm:spPr/>
      <dgm:t>
        <a:bodyPr/>
        <a:lstStyle/>
        <a:p>
          <a:r>
            <a:rPr lang="uk-UA" smtClean="0"/>
            <a:t>Емоційних </a:t>
          </a:r>
          <a:r>
            <a:rPr lang="uk-UA" dirty="0" smtClean="0"/>
            <a:t>реакціях,</a:t>
          </a:r>
          <a:endParaRPr lang="ru-RU" dirty="0"/>
        </a:p>
      </dgm:t>
    </dgm:pt>
    <dgm:pt modelId="{D2D99FF9-E48D-406A-B95A-59BD646AA110}" type="parTrans" cxnId="{809DBF5E-B202-4DA8-A06B-474E2B2F9DEE}">
      <dgm:prSet/>
      <dgm:spPr/>
      <dgm:t>
        <a:bodyPr/>
        <a:lstStyle/>
        <a:p>
          <a:endParaRPr lang="ru-RU"/>
        </a:p>
      </dgm:t>
    </dgm:pt>
    <dgm:pt modelId="{17BCE806-CFC6-42A8-AE0A-0EA7DEF0C365}" type="sibTrans" cxnId="{809DBF5E-B202-4DA8-A06B-474E2B2F9DEE}">
      <dgm:prSet/>
      <dgm:spPr/>
      <dgm:t>
        <a:bodyPr/>
        <a:lstStyle/>
        <a:p>
          <a:endParaRPr lang="ru-RU"/>
        </a:p>
      </dgm:t>
    </dgm:pt>
    <dgm:pt modelId="{E5944A2C-90D3-48F4-9CE7-DE8FCDC27A35}">
      <dgm:prSet phldrT="[Текст]"/>
      <dgm:spPr/>
      <dgm:t>
        <a:bodyPr/>
        <a:lstStyle/>
        <a:p>
          <a:r>
            <a:rPr lang="uk-UA" dirty="0" smtClean="0"/>
            <a:t>Вольових проявах;</a:t>
          </a:r>
          <a:endParaRPr lang="ru-RU" dirty="0"/>
        </a:p>
      </dgm:t>
    </dgm:pt>
    <dgm:pt modelId="{5A72B714-0B15-46A1-8623-EA57567AF531}" type="parTrans" cxnId="{5C57C956-1CFC-46F8-9AB5-639DABACD510}">
      <dgm:prSet/>
      <dgm:spPr/>
      <dgm:t>
        <a:bodyPr/>
        <a:lstStyle/>
        <a:p>
          <a:endParaRPr lang="ru-RU"/>
        </a:p>
      </dgm:t>
    </dgm:pt>
    <dgm:pt modelId="{F640962D-C937-4DE2-893C-B28CD2EF77D0}" type="sibTrans" cxnId="{5C57C956-1CFC-46F8-9AB5-639DABACD510}">
      <dgm:prSet/>
      <dgm:spPr/>
      <dgm:t>
        <a:bodyPr/>
        <a:lstStyle/>
        <a:p>
          <a:endParaRPr lang="ru-RU"/>
        </a:p>
      </dgm:t>
    </dgm:pt>
    <dgm:pt modelId="{DBA2129B-EA3B-4D1F-9514-A5AC3425F3B2}">
      <dgm:prSet phldrT="[Текст]"/>
      <dgm:spPr/>
      <dgm:t>
        <a:bodyPr/>
        <a:lstStyle/>
        <a:p>
          <a:r>
            <a:rPr lang="uk-UA" dirty="0" smtClean="0"/>
            <a:t>Зниження чи підвищення результативності навчання.</a:t>
          </a:r>
          <a:endParaRPr lang="ru-RU" dirty="0"/>
        </a:p>
      </dgm:t>
    </dgm:pt>
    <dgm:pt modelId="{EC0DBCA7-106A-4EBE-AEDA-7A2947907194}" type="parTrans" cxnId="{331A4389-238C-4EE7-AD68-27F40DF31F72}">
      <dgm:prSet/>
      <dgm:spPr/>
      <dgm:t>
        <a:bodyPr/>
        <a:lstStyle/>
        <a:p>
          <a:endParaRPr lang="ru-RU"/>
        </a:p>
      </dgm:t>
    </dgm:pt>
    <dgm:pt modelId="{5277EA77-4347-4B9C-B69F-6A4D4AE9E3BB}" type="sibTrans" cxnId="{331A4389-238C-4EE7-AD68-27F40DF31F72}">
      <dgm:prSet/>
      <dgm:spPr/>
      <dgm:t>
        <a:bodyPr/>
        <a:lstStyle/>
        <a:p>
          <a:endParaRPr lang="ru-RU"/>
        </a:p>
      </dgm:t>
    </dgm:pt>
    <dgm:pt modelId="{8AF67CCE-D212-4BFA-A4FE-BB3F4D25F137}">
      <dgm:prSet phldrT="[Текст]"/>
      <dgm:spPr/>
      <dgm:t>
        <a:bodyPr/>
        <a:lstStyle/>
        <a:p>
          <a:r>
            <a:rPr lang="uk-UA" dirty="0" smtClean="0"/>
            <a:t>Для заповнення свідоцтв досягнень.</a:t>
          </a:r>
          <a:endParaRPr lang="ru-RU" dirty="0"/>
        </a:p>
      </dgm:t>
    </dgm:pt>
    <dgm:pt modelId="{E9B4C41D-814C-4738-B471-6B373A6812ED}" type="parTrans" cxnId="{6325D316-484C-45B4-B724-56EE0E23AA54}">
      <dgm:prSet/>
      <dgm:spPr/>
      <dgm:t>
        <a:bodyPr/>
        <a:lstStyle/>
        <a:p>
          <a:endParaRPr lang="ru-RU"/>
        </a:p>
      </dgm:t>
    </dgm:pt>
    <dgm:pt modelId="{78740396-1487-4376-ACEB-642176E61A98}" type="sibTrans" cxnId="{6325D316-484C-45B4-B724-56EE0E23AA54}">
      <dgm:prSet/>
      <dgm:spPr/>
      <dgm:t>
        <a:bodyPr/>
        <a:lstStyle/>
        <a:p>
          <a:endParaRPr lang="ru-RU"/>
        </a:p>
      </dgm:t>
    </dgm:pt>
    <dgm:pt modelId="{0A758394-56B5-4EFD-908C-731F4FEA714C}">
      <dgm:prSet phldrT="[Текст]"/>
      <dgm:spPr/>
      <dgm:t>
        <a:bodyPr/>
        <a:lstStyle/>
        <a:p>
          <a:r>
            <a:rPr lang="uk-UA" dirty="0" smtClean="0"/>
            <a:t>Не підлягає перевірці адміністрацією.</a:t>
          </a:r>
          <a:endParaRPr lang="ru-RU" dirty="0"/>
        </a:p>
      </dgm:t>
    </dgm:pt>
    <dgm:pt modelId="{61D45246-1E72-4268-B1A2-36AC849B9D41}" type="parTrans" cxnId="{97498C4F-D1E0-45E5-80D0-4A2F84C9F2BA}">
      <dgm:prSet/>
      <dgm:spPr/>
      <dgm:t>
        <a:bodyPr/>
        <a:lstStyle/>
        <a:p>
          <a:endParaRPr lang="ru-RU"/>
        </a:p>
      </dgm:t>
    </dgm:pt>
    <dgm:pt modelId="{716D9543-6E42-4F03-871C-BD48F7626B93}" type="sibTrans" cxnId="{97498C4F-D1E0-45E5-80D0-4A2F84C9F2BA}">
      <dgm:prSet/>
      <dgm:spPr/>
      <dgm:t>
        <a:bodyPr/>
        <a:lstStyle/>
        <a:p>
          <a:endParaRPr lang="ru-RU"/>
        </a:p>
      </dgm:t>
    </dgm:pt>
    <dgm:pt modelId="{298994AA-6CEE-4F6B-B438-72B2D6D0059A}" type="pres">
      <dgm:prSet presAssocID="{51B6BC82-F885-4A76-A05B-74EDDA47B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3FD29-EAA0-4BF5-BEA4-EEB8B3502515}" type="pres">
      <dgm:prSet presAssocID="{0D9B981D-183A-49C3-ADF7-468226BA01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6EC1C-0FE4-4EBF-8A9E-89E94133230E}" type="pres">
      <dgm:prSet presAssocID="{BD193047-2F9F-4C9E-8010-A5679022ECE1}" presName="sibTrans" presStyleCnt="0"/>
      <dgm:spPr/>
    </dgm:pt>
    <dgm:pt modelId="{56B4E51E-EB1F-478A-BDE7-44C7A49DEC00}" type="pres">
      <dgm:prSet presAssocID="{9ED88E0B-8D36-4989-9EB6-3771FE5760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9857F-50CB-42FD-851C-93F77FB2F56A}" type="pres">
      <dgm:prSet presAssocID="{AA2E1213-E924-4483-B9FB-4973107B1688}" presName="sibTrans" presStyleCnt="0"/>
      <dgm:spPr/>
    </dgm:pt>
    <dgm:pt modelId="{57A9273E-1517-431E-90ED-E859C2BBF55D}" type="pres">
      <dgm:prSet presAssocID="{8999BFEA-EB20-4E67-9E6C-4D7E775727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A4389-238C-4EE7-AD68-27F40DF31F72}" srcId="{0D9B981D-183A-49C3-ADF7-468226BA01EA}" destId="{DBA2129B-EA3B-4D1F-9514-A5AC3425F3B2}" srcOrd="4" destOrd="0" parTransId="{EC0DBCA7-106A-4EBE-AEDA-7A2947907194}" sibTransId="{5277EA77-4347-4B9C-B69F-6A4D4AE9E3BB}"/>
    <dgm:cxn modelId="{D2C0F61C-B88C-4EFD-A42C-97A3BEAD079B}" type="presOf" srcId="{0D9B981D-183A-49C3-ADF7-468226BA01EA}" destId="{C6B3FD29-EAA0-4BF5-BEA4-EEB8B3502515}" srcOrd="0" destOrd="0" presId="urn:microsoft.com/office/officeart/2005/8/layout/hList6"/>
    <dgm:cxn modelId="{97498C4F-D1E0-45E5-80D0-4A2F84C9F2BA}" srcId="{8999BFEA-EB20-4E67-9E6C-4D7E77572768}" destId="{0A758394-56B5-4EFD-908C-731F4FEA714C}" srcOrd="1" destOrd="0" parTransId="{61D45246-1E72-4268-B1A2-36AC849B9D41}" sibTransId="{716D9543-6E42-4F03-871C-BD48F7626B93}"/>
    <dgm:cxn modelId="{6352A7C5-7F24-46C6-8C9A-7D5E469900B5}" srcId="{0D9B981D-183A-49C3-ADF7-468226BA01EA}" destId="{631473B9-C447-4861-B67D-B8A7E1AB84B7}" srcOrd="0" destOrd="0" parTransId="{DC9C31E0-30CE-4F4A-8B00-E313DB43F5BD}" sibTransId="{C6063D0F-1701-4A4A-BE25-9E2322EF9285}"/>
    <dgm:cxn modelId="{469BE50C-D9F2-4B05-A0E4-E2E7DD23FA29}" type="presOf" srcId="{E4157D23-25E0-4497-A659-62550860323A}" destId="{56B4E51E-EB1F-478A-BDE7-44C7A49DEC00}" srcOrd="0" destOrd="1" presId="urn:microsoft.com/office/officeart/2005/8/layout/hList6"/>
    <dgm:cxn modelId="{AB017055-DE5E-49A6-8F8E-6E1FC3F349DA}" type="presOf" srcId="{E5944A2C-90D3-48F4-9CE7-DE8FCDC27A35}" destId="{C6B3FD29-EAA0-4BF5-BEA4-EEB8B3502515}" srcOrd="0" destOrd="4" presId="urn:microsoft.com/office/officeart/2005/8/layout/hList6"/>
    <dgm:cxn modelId="{809DBF5E-B202-4DA8-A06B-474E2B2F9DEE}" srcId="{0D9B981D-183A-49C3-ADF7-468226BA01EA}" destId="{FDE2B9DE-8D67-41FA-980A-D6FB9A684AF2}" srcOrd="1" destOrd="0" parTransId="{D2D99FF9-E48D-406A-B95A-59BD646AA110}" sibTransId="{17BCE806-CFC6-42A8-AE0A-0EA7DEF0C365}"/>
    <dgm:cxn modelId="{9A5D962F-0127-4444-9C60-BFF812EF2A3C}" srcId="{0D9B981D-183A-49C3-ADF7-468226BA01EA}" destId="{92CAE267-F4C2-40C1-8F41-6CBE8BB94D31}" srcOrd="2" destOrd="0" parTransId="{B1F821E4-326E-434B-A93B-F01EA3BA4625}" sibTransId="{743B3773-76D0-4277-A7D0-96D98E8990BA}"/>
    <dgm:cxn modelId="{601AE537-A5E6-420D-937C-501AAB11E475}" type="presOf" srcId="{8999BFEA-EB20-4E67-9E6C-4D7E77572768}" destId="{57A9273E-1517-431E-90ED-E859C2BBF55D}" srcOrd="0" destOrd="0" presId="urn:microsoft.com/office/officeart/2005/8/layout/hList6"/>
    <dgm:cxn modelId="{EBA2BE9F-94FD-4BE2-AADD-F7F409E57376}" srcId="{8999BFEA-EB20-4E67-9E6C-4D7E77572768}" destId="{C3678E64-ADB9-411A-95BF-13D7426409A6}" srcOrd="0" destOrd="0" parTransId="{9D07845A-EF73-4CAC-93E0-00C85CE553E4}" sibTransId="{DAF64345-2167-4E6E-BE12-692131EDC9E6}"/>
    <dgm:cxn modelId="{79340505-4481-4E53-9466-83698C65F63D}" srcId="{51B6BC82-F885-4A76-A05B-74EDDA47B232}" destId="{0D9B981D-183A-49C3-ADF7-468226BA01EA}" srcOrd="0" destOrd="0" parTransId="{A134D902-3D07-4509-9C83-5F9441B32AE5}" sibTransId="{BD193047-2F9F-4C9E-8010-A5679022ECE1}"/>
    <dgm:cxn modelId="{1C81DC9E-1992-4DA2-B56A-5FB404764B4D}" type="presOf" srcId="{631473B9-C447-4861-B67D-B8A7E1AB84B7}" destId="{C6B3FD29-EAA0-4BF5-BEA4-EEB8B3502515}" srcOrd="0" destOrd="1" presId="urn:microsoft.com/office/officeart/2005/8/layout/hList6"/>
    <dgm:cxn modelId="{0BF0E94E-BAFC-4A05-9BD4-555274C5BF77}" type="presOf" srcId="{DBA2129B-EA3B-4D1F-9514-A5AC3425F3B2}" destId="{C6B3FD29-EAA0-4BF5-BEA4-EEB8B3502515}" srcOrd="0" destOrd="5" presId="urn:microsoft.com/office/officeart/2005/8/layout/hList6"/>
    <dgm:cxn modelId="{D8AF9485-C837-4497-8E07-F182051B0582}" type="presOf" srcId="{92CAE267-F4C2-40C1-8F41-6CBE8BB94D31}" destId="{C6B3FD29-EAA0-4BF5-BEA4-EEB8B3502515}" srcOrd="0" destOrd="3" presId="urn:microsoft.com/office/officeart/2005/8/layout/hList6"/>
    <dgm:cxn modelId="{A18F19E1-BC8C-48CF-BE9A-F1BB0ACD7C83}" type="presOf" srcId="{C3678E64-ADB9-411A-95BF-13D7426409A6}" destId="{57A9273E-1517-431E-90ED-E859C2BBF55D}" srcOrd="0" destOrd="1" presId="urn:microsoft.com/office/officeart/2005/8/layout/hList6"/>
    <dgm:cxn modelId="{8B7B9B2E-01BC-4666-8B2D-5CB5076E40D8}" srcId="{51B6BC82-F885-4A76-A05B-74EDDA47B232}" destId="{8999BFEA-EB20-4E67-9E6C-4D7E77572768}" srcOrd="2" destOrd="0" parTransId="{C8B7DD58-5AEE-4E92-949B-0C9C3AD8AEA4}" sibTransId="{703B61B9-03A5-428D-B275-B474BA7E1CD3}"/>
    <dgm:cxn modelId="{7D910A49-B2A0-4E56-AB86-DE5E34F6D117}" type="presOf" srcId="{0A758394-56B5-4EFD-908C-731F4FEA714C}" destId="{57A9273E-1517-431E-90ED-E859C2BBF55D}" srcOrd="0" destOrd="2" presId="urn:microsoft.com/office/officeart/2005/8/layout/hList6"/>
    <dgm:cxn modelId="{6CB13A7E-B086-4D9D-B654-3E993D1B1CED}" srcId="{9ED88E0B-8D36-4989-9EB6-3771FE5760CF}" destId="{D63C9638-0844-4222-9EAE-7886724892EB}" srcOrd="1" destOrd="0" parTransId="{CE8A0C88-B5AB-4D7A-85FC-4634CFE0043A}" sibTransId="{7F8CB448-E0D2-4F9F-BC20-244025D9061E}"/>
    <dgm:cxn modelId="{656682AB-1F49-44B5-859C-F67A36F77CFE}" type="presOf" srcId="{FDE2B9DE-8D67-41FA-980A-D6FB9A684AF2}" destId="{C6B3FD29-EAA0-4BF5-BEA4-EEB8B3502515}" srcOrd="0" destOrd="2" presId="urn:microsoft.com/office/officeart/2005/8/layout/hList6"/>
    <dgm:cxn modelId="{5C57C956-1CFC-46F8-9AB5-639DABACD510}" srcId="{0D9B981D-183A-49C3-ADF7-468226BA01EA}" destId="{E5944A2C-90D3-48F4-9CE7-DE8FCDC27A35}" srcOrd="3" destOrd="0" parTransId="{5A72B714-0B15-46A1-8623-EA57567AF531}" sibTransId="{F640962D-C937-4DE2-893C-B28CD2EF77D0}"/>
    <dgm:cxn modelId="{6325D316-484C-45B4-B724-56EE0E23AA54}" srcId="{9ED88E0B-8D36-4989-9EB6-3771FE5760CF}" destId="{8AF67CCE-D212-4BFA-A4FE-BB3F4D25F137}" srcOrd="2" destOrd="0" parTransId="{E9B4C41D-814C-4738-B471-6B373A6812ED}" sibTransId="{78740396-1487-4376-ACEB-642176E61A98}"/>
    <dgm:cxn modelId="{8985F460-3C8E-422C-AEB1-4EC59AC22D07}" type="presOf" srcId="{51B6BC82-F885-4A76-A05B-74EDDA47B232}" destId="{298994AA-6CEE-4F6B-B438-72B2D6D0059A}" srcOrd="0" destOrd="0" presId="urn:microsoft.com/office/officeart/2005/8/layout/hList6"/>
    <dgm:cxn modelId="{8F5EAD76-941F-43D9-97E7-E2280EFDCFD5}" type="presOf" srcId="{8AF67CCE-D212-4BFA-A4FE-BB3F4D25F137}" destId="{56B4E51E-EB1F-478A-BDE7-44C7A49DEC00}" srcOrd="0" destOrd="3" presId="urn:microsoft.com/office/officeart/2005/8/layout/hList6"/>
    <dgm:cxn modelId="{EE7624A7-DB57-47FD-8F84-1742753D03D4}" type="presOf" srcId="{9ED88E0B-8D36-4989-9EB6-3771FE5760CF}" destId="{56B4E51E-EB1F-478A-BDE7-44C7A49DEC00}" srcOrd="0" destOrd="0" presId="urn:microsoft.com/office/officeart/2005/8/layout/hList6"/>
    <dgm:cxn modelId="{EB442AE2-D335-46F1-9723-0556CFAE6A4B}" type="presOf" srcId="{D63C9638-0844-4222-9EAE-7886724892EB}" destId="{56B4E51E-EB1F-478A-BDE7-44C7A49DEC00}" srcOrd="0" destOrd="2" presId="urn:microsoft.com/office/officeart/2005/8/layout/hList6"/>
    <dgm:cxn modelId="{75717E58-69D2-4A98-A01D-BFF100CC5669}" srcId="{9ED88E0B-8D36-4989-9EB6-3771FE5760CF}" destId="{E4157D23-25E0-4497-A659-62550860323A}" srcOrd="0" destOrd="0" parTransId="{60874054-BE4B-4807-9BD9-C5EC26EA91F7}" sibTransId="{C0E28A9F-4E08-47ED-BD3C-5CBC858D5F39}"/>
    <dgm:cxn modelId="{03C4B4F3-99E0-46E9-8401-8D6BE5DF8EDB}" srcId="{51B6BC82-F885-4A76-A05B-74EDDA47B232}" destId="{9ED88E0B-8D36-4989-9EB6-3771FE5760CF}" srcOrd="1" destOrd="0" parTransId="{0346A7DC-B7F8-4FBB-8527-25651EF65F49}" sibTransId="{AA2E1213-E924-4483-B9FB-4973107B1688}"/>
    <dgm:cxn modelId="{114E2FAA-6475-48B4-9D74-3740C52D9EB3}" type="presParOf" srcId="{298994AA-6CEE-4F6B-B438-72B2D6D0059A}" destId="{C6B3FD29-EAA0-4BF5-BEA4-EEB8B3502515}" srcOrd="0" destOrd="0" presId="urn:microsoft.com/office/officeart/2005/8/layout/hList6"/>
    <dgm:cxn modelId="{85879651-B99F-4BA9-9E17-3DDA8775BFEB}" type="presParOf" srcId="{298994AA-6CEE-4F6B-B438-72B2D6D0059A}" destId="{B326EC1C-0FE4-4EBF-8A9E-89E94133230E}" srcOrd="1" destOrd="0" presId="urn:microsoft.com/office/officeart/2005/8/layout/hList6"/>
    <dgm:cxn modelId="{DA5F3FB0-B46C-4592-9F2F-1F1A6A47905F}" type="presParOf" srcId="{298994AA-6CEE-4F6B-B438-72B2D6D0059A}" destId="{56B4E51E-EB1F-478A-BDE7-44C7A49DEC00}" srcOrd="2" destOrd="0" presId="urn:microsoft.com/office/officeart/2005/8/layout/hList6"/>
    <dgm:cxn modelId="{698D5354-8C3A-4C3B-8BC0-E9B8F2374776}" type="presParOf" srcId="{298994AA-6CEE-4F6B-B438-72B2D6D0059A}" destId="{3D19857F-50CB-42FD-851C-93F77FB2F56A}" srcOrd="3" destOrd="0" presId="urn:microsoft.com/office/officeart/2005/8/layout/hList6"/>
    <dgm:cxn modelId="{40B18F04-01B4-4F05-9BEF-01E9C20BE4EF}" type="presParOf" srcId="{298994AA-6CEE-4F6B-B438-72B2D6D0059A}" destId="{57A9273E-1517-431E-90ED-E859C2BBF5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B998BE-D271-4F97-A30F-6B0669BF9C76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B6D104-EA6D-4917-906D-C5766AE399B7}">
      <dgm:prSet phldrT="[Текст]" custT="1"/>
      <dgm:spPr/>
      <dgm:t>
        <a:bodyPr/>
        <a:lstStyle/>
        <a:p>
          <a:r>
            <a:rPr lang="uk-UA" sz="1800" dirty="0" smtClean="0"/>
            <a:t>Організовується регулярно</a:t>
          </a:r>
          <a:endParaRPr lang="ru-RU" sz="1800" dirty="0"/>
        </a:p>
      </dgm:t>
    </dgm:pt>
    <dgm:pt modelId="{E09AAC37-51B2-48AB-B161-12E802F342B7}" type="parTrans" cxnId="{C79A750E-9523-4122-AAD4-BAD9543F48F8}">
      <dgm:prSet/>
      <dgm:spPr/>
      <dgm:t>
        <a:bodyPr/>
        <a:lstStyle/>
        <a:p>
          <a:endParaRPr lang="ru-RU"/>
        </a:p>
      </dgm:t>
    </dgm:pt>
    <dgm:pt modelId="{DF7FADA3-3C14-4135-AA90-4260DA39091C}" type="sibTrans" cxnId="{C79A750E-9523-4122-AAD4-BAD9543F48F8}">
      <dgm:prSet/>
      <dgm:spPr/>
      <dgm:t>
        <a:bodyPr/>
        <a:lstStyle/>
        <a:p>
          <a:endParaRPr lang="ru-RU"/>
        </a:p>
      </dgm:t>
    </dgm:pt>
    <dgm:pt modelId="{449F408F-D43E-4319-B711-CBD009771D4B}">
      <dgm:prSet phldrT="[Текст]" custT="1"/>
      <dgm:spPr/>
      <dgm:t>
        <a:bodyPr/>
        <a:lstStyle/>
        <a:p>
          <a:r>
            <a:rPr lang="uk-UA" sz="1800" dirty="0" smtClean="0"/>
            <a:t>За наскрізними вміннями</a:t>
          </a:r>
          <a:endParaRPr lang="ru-RU" sz="1800" dirty="0"/>
        </a:p>
      </dgm:t>
    </dgm:pt>
    <dgm:pt modelId="{F35D5F59-945F-4BC6-A4F5-07504A7676B3}" type="parTrans" cxnId="{41265EE6-F550-4720-8052-13E945081585}">
      <dgm:prSet/>
      <dgm:spPr/>
      <dgm:t>
        <a:bodyPr/>
        <a:lstStyle/>
        <a:p>
          <a:endParaRPr lang="ru-RU"/>
        </a:p>
      </dgm:t>
    </dgm:pt>
    <dgm:pt modelId="{A64E8EAF-B5AE-4F23-BA0D-572FA9CA7E59}" type="sibTrans" cxnId="{41265EE6-F550-4720-8052-13E945081585}">
      <dgm:prSet/>
      <dgm:spPr/>
      <dgm:t>
        <a:bodyPr/>
        <a:lstStyle/>
        <a:p>
          <a:endParaRPr lang="ru-RU"/>
        </a:p>
      </dgm:t>
    </dgm:pt>
    <dgm:pt modelId="{185DAEA7-5B23-4E3E-9DF1-289570D03D27}">
      <dgm:prSet phldrT="[Текст]" custT="1"/>
      <dgm:spPr/>
      <dgm:t>
        <a:bodyPr/>
        <a:lstStyle/>
        <a:p>
          <a:r>
            <a:rPr lang="uk-UA" sz="1800" dirty="0" smtClean="0"/>
            <a:t>За складовими компетентностей</a:t>
          </a:r>
          <a:endParaRPr lang="ru-RU" sz="1800" dirty="0"/>
        </a:p>
      </dgm:t>
    </dgm:pt>
    <dgm:pt modelId="{C6C32802-6464-41B2-A45D-7C0CB68E83BF}" type="parTrans" cxnId="{802484EE-5714-4A28-93CA-C28F3FDFE66C}">
      <dgm:prSet/>
      <dgm:spPr/>
      <dgm:t>
        <a:bodyPr/>
        <a:lstStyle/>
        <a:p>
          <a:endParaRPr lang="ru-RU"/>
        </a:p>
      </dgm:t>
    </dgm:pt>
    <dgm:pt modelId="{8C19FE74-9902-43D5-AC50-4C0DC2856C1A}" type="sibTrans" cxnId="{802484EE-5714-4A28-93CA-C28F3FDFE66C}">
      <dgm:prSet/>
      <dgm:spPr/>
      <dgm:t>
        <a:bodyPr/>
        <a:lstStyle/>
        <a:p>
          <a:endParaRPr lang="ru-RU"/>
        </a:p>
      </dgm:t>
    </dgm:pt>
    <dgm:pt modelId="{6BB16FBA-3C29-49B3-A50D-DB694B73F958}">
      <dgm:prSet phldrT="[Текст]" custT="1"/>
      <dgm:spPr/>
      <dgm:t>
        <a:bodyPr/>
        <a:lstStyle/>
        <a:p>
          <a:r>
            <a:rPr lang="uk-UA" sz="1600" dirty="0" smtClean="0"/>
            <a:t>Можлива </a:t>
          </a:r>
          <a:r>
            <a:rPr lang="uk-UA" sz="1600" dirty="0" err="1" smtClean="0"/>
            <a:t>трирівнева</a:t>
          </a:r>
          <a:r>
            <a:rPr lang="uk-UA" sz="1600" dirty="0" smtClean="0"/>
            <a:t> («мені ще варто працювати-я тренуюся – мені вдається»</a:t>
          </a:r>
          <a:endParaRPr lang="ru-RU" sz="1600" dirty="0"/>
        </a:p>
      </dgm:t>
    </dgm:pt>
    <dgm:pt modelId="{0532F50D-2670-4C1B-8BA0-8F65794C953B}" type="parTrans" cxnId="{0B0DCA00-F4A6-4DFA-B251-2B2B4FC5FBB5}">
      <dgm:prSet/>
      <dgm:spPr/>
      <dgm:t>
        <a:bodyPr/>
        <a:lstStyle/>
        <a:p>
          <a:endParaRPr lang="ru-RU"/>
        </a:p>
      </dgm:t>
    </dgm:pt>
    <dgm:pt modelId="{57B0F06A-1266-47A7-90AE-C62AEF0F7AEE}" type="sibTrans" cxnId="{0B0DCA00-F4A6-4DFA-B251-2B2B4FC5FBB5}">
      <dgm:prSet/>
      <dgm:spPr/>
      <dgm:t>
        <a:bodyPr/>
        <a:lstStyle/>
        <a:p>
          <a:endParaRPr lang="ru-RU"/>
        </a:p>
      </dgm:t>
    </dgm:pt>
    <dgm:pt modelId="{E2E08E09-CD61-478C-8D16-44D5B278FD33}">
      <dgm:prSet phldrT="[Текст]" custT="1"/>
      <dgm:spPr/>
      <dgm:t>
        <a:bodyPr/>
        <a:lstStyle/>
        <a:p>
          <a:r>
            <a:rPr lang="uk-UA" sz="1800" dirty="0" smtClean="0"/>
            <a:t>Можлива за аналогією з і свідоцтвом досягнень</a:t>
          </a:r>
          <a:endParaRPr lang="ru-RU" sz="1800" dirty="0"/>
        </a:p>
      </dgm:t>
    </dgm:pt>
    <dgm:pt modelId="{2EAD3AF4-187B-43A5-8157-B7245628C04B}" type="parTrans" cxnId="{A5F307D9-78F7-4B7C-A475-DB039BEBCEDD}">
      <dgm:prSet/>
      <dgm:spPr/>
      <dgm:t>
        <a:bodyPr/>
        <a:lstStyle/>
        <a:p>
          <a:endParaRPr lang="ru-RU"/>
        </a:p>
      </dgm:t>
    </dgm:pt>
    <dgm:pt modelId="{25A55669-4E07-4EEA-B4DC-CFBA0C2F8FFC}" type="sibTrans" cxnId="{A5F307D9-78F7-4B7C-A475-DB039BEBCEDD}">
      <dgm:prSet/>
      <dgm:spPr/>
      <dgm:t>
        <a:bodyPr/>
        <a:lstStyle/>
        <a:p>
          <a:endParaRPr lang="ru-RU"/>
        </a:p>
      </dgm:t>
    </dgm:pt>
    <dgm:pt modelId="{E258F363-F801-4647-9063-F14D1D3A5579}">
      <dgm:prSet phldrT="[Текст]"/>
      <dgm:spPr/>
      <dgm:t>
        <a:bodyPr/>
        <a:lstStyle/>
        <a:p>
          <a:r>
            <a:rPr lang="uk-UA" dirty="0" smtClean="0"/>
            <a:t>Можлива власна – розроблена вчителем</a:t>
          </a:r>
          <a:endParaRPr lang="ru-RU" dirty="0"/>
        </a:p>
      </dgm:t>
    </dgm:pt>
    <dgm:pt modelId="{31D0AAF4-D372-4604-B31E-A8079A564AEA}" type="parTrans" cxnId="{C18012AB-0CDB-48DE-9E50-861087F85653}">
      <dgm:prSet/>
      <dgm:spPr/>
      <dgm:t>
        <a:bodyPr/>
        <a:lstStyle/>
        <a:p>
          <a:endParaRPr lang="ru-RU"/>
        </a:p>
      </dgm:t>
    </dgm:pt>
    <dgm:pt modelId="{88F0136D-EAF5-4DA5-96D4-DA28490E39F4}" type="sibTrans" cxnId="{C18012AB-0CDB-48DE-9E50-861087F85653}">
      <dgm:prSet/>
      <dgm:spPr/>
      <dgm:t>
        <a:bodyPr/>
        <a:lstStyle/>
        <a:p>
          <a:endParaRPr lang="ru-RU"/>
        </a:p>
      </dgm:t>
    </dgm:pt>
    <dgm:pt modelId="{A0B1560A-1BD5-4BF1-8AEF-F958D5E325FF}" type="pres">
      <dgm:prSet presAssocID="{D4B998BE-D271-4F97-A30F-6B0669BF9C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E52620-4E76-493E-8554-5ACB992BA6BC}" type="pres">
      <dgm:prSet presAssocID="{89B6D104-EA6D-4917-906D-C5766AE399B7}" presName="node" presStyleLbl="node1" presStyleIdx="0" presStyleCnt="6" custScaleX="180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8970F-E4E3-48D0-81AA-75CD7E6DF0C2}" type="pres">
      <dgm:prSet presAssocID="{DF7FADA3-3C14-4135-AA90-4260DA39091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22CA853-681E-42D6-BA6A-55EEA3EBF384}" type="pres">
      <dgm:prSet presAssocID="{DF7FADA3-3C14-4135-AA90-4260DA39091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573C039-0F5F-4875-8A38-B704415C09A6}" type="pres">
      <dgm:prSet presAssocID="{449F408F-D43E-4319-B711-CBD009771D4B}" presName="node" presStyleLbl="node1" presStyleIdx="1" presStyleCnt="6" custScaleX="155080" custRadScaleRad="125920" custRadScaleInc="22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D62AC-4433-40FA-855B-AE0384476815}" type="pres">
      <dgm:prSet presAssocID="{A64E8EAF-B5AE-4F23-BA0D-572FA9CA7E5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7019A45-D59E-4DF4-9DDF-D2773D49A480}" type="pres">
      <dgm:prSet presAssocID="{A64E8EAF-B5AE-4F23-BA0D-572FA9CA7E5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F21E93F5-37DB-42E0-8FD4-C41CCEAC808E}" type="pres">
      <dgm:prSet presAssocID="{185DAEA7-5B23-4E3E-9DF1-289570D03D27}" presName="node" presStyleLbl="node1" presStyleIdx="2" presStyleCnt="6" custScaleX="170707" custRadScaleRad="127173" custRadScaleInc="-22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9D5F8-1FD5-4A1E-B849-1C83B240CAE5}" type="pres">
      <dgm:prSet presAssocID="{8C19FE74-9902-43D5-AC50-4C0DC2856C1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BD0EDB3-B978-4C96-A8B6-52F204C8EA07}" type="pres">
      <dgm:prSet presAssocID="{8C19FE74-9902-43D5-AC50-4C0DC2856C1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6FAAC37-7F1B-4FEC-B6BC-1BF59EF5D3E4}" type="pres">
      <dgm:prSet presAssocID="{6BB16FBA-3C29-49B3-A50D-DB694B73F958}" presName="node" presStyleLbl="node1" presStyleIdx="3" presStyleCnt="6" custScaleX="188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E680-EA39-4793-843C-D12CB66A643E}" type="pres">
      <dgm:prSet presAssocID="{57B0F06A-1266-47A7-90AE-C62AEF0F7AE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D254E1E-6C43-40A2-8E6C-2688B1929808}" type="pres">
      <dgm:prSet presAssocID="{57B0F06A-1266-47A7-90AE-C62AEF0F7AE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24E985D-C1DF-42C1-9272-A6C3E7AE5698}" type="pres">
      <dgm:prSet presAssocID="{E2E08E09-CD61-478C-8D16-44D5B278FD33}" presName="node" presStyleLbl="node1" presStyleIdx="4" presStyleCnt="6" custScaleX="175212" custScaleY="95428" custRadScaleRad="122793" custRadScaleInc="19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B33CC-7CE3-437D-A928-1EEDF03F614C}" type="pres">
      <dgm:prSet presAssocID="{25A55669-4E07-4EEA-B4DC-CFBA0C2F8FF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931FF22D-6006-492A-A20E-ADAF7DF7C93D}" type="pres">
      <dgm:prSet presAssocID="{25A55669-4E07-4EEA-B4DC-CFBA0C2F8FF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FCC0234-5503-4978-87EE-B63D082DF4B5}" type="pres">
      <dgm:prSet presAssocID="{E258F363-F801-4647-9063-F14D1D3A5579}" presName="node" presStyleLbl="node1" presStyleIdx="5" presStyleCnt="6" custScaleX="184056" custScaleY="86169" custRadScaleRad="126137" custRadScaleInc="-22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DCA21-488A-4F05-8970-2079BA579B7A}" type="pres">
      <dgm:prSet presAssocID="{88F0136D-EAF5-4DA5-96D4-DA28490E39F4}" presName="sibTrans" presStyleLbl="sibTrans2D1" presStyleIdx="5" presStyleCnt="6"/>
      <dgm:spPr/>
      <dgm:t>
        <a:bodyPr/>
        <a:lstStyle/>
        <a:p>
          <a:endParaRPr lang="ru-RU"/>
        </a:p>
      </dgm:t>
    </dgm:pt>
    <dgm:pt modelId="{71FA48C9-3454-476C-9C11-B47D967E63AD}" type="pres">
      <dgm:prSet presAssocID="{88F0136D-EAF5-4DA5-96D4-DA28490E39F4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FB18BB3-C994-4F86-9967-B65C814B8076}" type="presOf" srcId="{185DAEA7-5B23-4E3E-9DF1-289570D03D27}" destId="{F21E93F5-37DB-42E0-8FD4-C41CCEAC808E}" srcOrd="0" destOrd="0" presId="urn:microsoft.com/office/officeart/2005/8/layout/cycle2"/>
    <dgm:cxn modelId="{F02BB578-787F-4853-B811-D121558331D9}" type="presOf" srcId="{89B6D104-EA6D-4917-906D-C5766AE399B7}" destId="{BFE52620-4E76-493E-8554-5ACB992BA6BC}" srcOrd="0" destOrd="0" presId="urn:microsoft.com/office/officeart/2005/8/layout/cycle2"/>
    <dgm:cxn modelId="{0B0DCA00-F4A6-4DFA-B251-2B2B4FC5FBB5}" srcId="{D4B998BE-D271-4F97-A30F-6B0669BF9C76}" destId="{6BB16FBA-3C29-49B3-A50D-DB694B73F958}" srcOrd="3" destOrd="0" parTransId="{0532F50D-2670-4C1B-8BA0-8F65794C953B}" sibTransId="{57B0F06A-1266-47A7-90AE-C62AEF0F7AEE}"/>
    <dgm:cxn modelId="{BA1FC0AB-4771-4CDB-BA52-F98A8D85628C}" type="presOf" srcId="{25A55669-4E07-4EEA-B4DC-CFBA0C2F8FFC}" destId="{B52B33CC-7CE3-437D-A928-1EEDF03F614C}" srcOrd="0" destOrd="0" presId="urn:microsoft.com/office/officeart/2005/8/layout/cycle2"/>
    <dgm:cxn modelId="{827F184D-8205-42E9-95F8-23E37137F76D}" type="presOf" srcId="{8C19FE74-9902-43D5-AC50-4C0DC2856C1A}" destId="{1D09D5F8-1FD5-4A1E-B849-1C83B240CAE5}" srcOrd="0" destOrd="0" presId="urn:microsoft.com/office/officeart/2005/8/layout/cycle2"/>
    <dgm:cxn modelId="{5D0F2CBE-5A1C-4FE3-A017-BD71AB4E684C}" type="presOf" srcId="{57B0F06A-1266-47A7-90AE-C62AEF0F7AEE}" destId="{0D254E1E-6C43-40A2-8E6C-2688B1929808}" srcOrd="1" destOrd="0" presId="urn:microsoft.com/office/officeart/2005/8/layout/cycle2"/>
    <dgm:cxn modelId="{C18012AB-0CDB-48DE-9E50-861087F85653}" srcId="{D4B998BE-D271-4F97-A30F-6B0669BF9C76}" destId="{E258F363-F801-4647-9063-F14D1D3A5579}" srcOrd="5" destOrd="0" parTransId="{31D0AAF4-D372-4604-B31E-A8079A564AEA}" sibTransId="{88F0136D-EAF5-4DA5-96D4-DA28490E39F4}"/>
    <dgm:cxn modelId="{52676719-EB57-4809-B407-7A41BA55BDCC}" type="presOf" srcId="{E2E08E09-CD61-478C-8D16-44D5B278FD33}" destId="{824E985D-C1DF-42C1-9272-A6C3E7AE5698}" srcOrd="0" destOrd="0" presId="urn:microsoft.com/office/officeart/2005/8/layout/cycle2"/>
    <dgm:cxn modelId="{082C0081-C287-4F2F-B9AB-E04DCBD30397}" type="presOf" srcId="{449F408F-D43E-4319-B711-CBD009771D4B}" destId="{A573C039-0F5F-4875-8A38-B704415C09A6}" srcOrd="0" destOrd="0" presId="urn:microsoft.com/office/officeart/2005/8/layout/cycle2"/>
    <dgm:cxn modelId="{791625BE-F65D-4FEA-9248-998A7280C87A}" type="presOf" srcId="{A64E8EAF-B5AE-4F23-BA0D-572FA9CA7E59}" destId="{17019A45-D59E-4DF4-9DDF-D2773D49A480}" srcOrd="1" destOrd="0" presId="urn:microsoft.com/office/officeart/2005/8/layout/cycle2"/>
    <dgm:cxn modelId="{0089C729-666E-4134-A3B2-ADACBC75C122}" type="presOf" srcId="{25A55669-4E07-4EEA-B4DC-CFBA0C2F8FFC}" destId="{931FF22D-6006-492A-A20E-ADAF7DF7C93D}" srcOrd="1" destOrd="0" presId="urn:microsoft.com/office/officeart/2005/8/layout/cycle2"/>
    <dgm:cxn modelId="{05920235-1AB1-462C-8E82-EF0989E73B02}" type="presOf" srcId="{DF7FADA3-3C14-4135-AA90-4260DA39091C}" destId="{2AE8970F-E4E3-48D0-81AA-75CD7E6DF0C2}" srcOrd="0" destOrd="0" presId="urn:microsoft.com/office/officeart/2005/8/layout/cycle2"/>
    <dgm:cxn modelId="{0856D7FD-27F1-4319-A433-9C42F300649D}" type="presOf" srcId="{A64E8EAF-B5AE-4F23-BA0D-572FA9CA7E59}" destId="{FD0D62AC-4433-40FA-855B-AE0384476815}" srcOrd="0" destOrd="0" presId="urn:microsoft.com/office/officeart/2005/8/layout/cycle2"/>
    <dgm:cxn modelId="{4F942026-112C-4F48-A041-CD0133CFA126}" type="presOf" srcId="{88F0136D-EAF5-4DA5-96D4-DA28490E39F4}" destId="{71FA48C9-3454-476C-9C11-B47D967E63AD}" srcOrd="1" destOrd="0" presId="urn:microsoft.com/office/officeart/2005/8/layout/cycle2"/>
    <dgm:cxn modelId="{802484EE-5714-4A28-93CA-C28F3FDFE66C}" srcId="{D4B998BE-D271-4F97-A30F-6B0669BF9C76}" destId="{185DAEA7-5B23-4E3E-9DF1-289570D03D27}" srcOrd="2" destOrd="0" parTransId="{C6C32802-6464-41B2-A45D-7C0CB68E83BF}" sibTransId="{8C19FE74-9902-43D5-AC50-4C0DC2856C1A}"/>
    <dgm:cxn modelId="{CC104FD1-5A0D-4D96-92A5-289F6D6FDCCE}" type="presOf" srcId="{88F0136D-EAF5-4DA5-96D4-DA28490E39F4}" destId="{320DCA21-488A-4F05-8970-2079BA579B7A}" srcOrd="0" destOrd="0" presId="urn:microsoft.com/office/officeart/2005/8/layout/cycle2"/>
    <dgm:cxn modelId="{A5F307D9-78F7-4B7C-A475-DB039BEBCEDD}" srcId="{D4B998BE-D271-4F97-A30F-6B0669BF9C76}" destId="{E2E08E09-CD61-478C-8D16-44D5B278FD33}" srcOrd="4" destOrd="0" parTransId="{2EAD3AF4-187B-43A5-8157-B7245628C04B}" sibTransId="{25A55669-4E07-4EEA-B4DC-CFBA0C2F8FFC}"/>
    <dgm:cxn modelId="{41265EE6-F550-4720-8052-13E945081585}" srcId="{D4B998BE-D271-4F97-A30F-6B0669BF9C76}" destId="{449F408F-D43E-4319-B711-CBD009771D4B}" srcOrd="1" destOrd="0" parTransId="{F35D5F59-945F-4BC6-A4F5-07504A7676B3}" sibTransId="{A64E8EAF-B5AE-4F23-BA0D-572FA9CA7E59}"/>
    <dgm:cxn modelId="{9F179CFD-864F-4435-BBD6-C7981340EAF9}" type="presOf" srcId="{8C19FE74-9902-43D5-AC50-4C0DC2856C1A}" destId="{8BD0EDB3-B978-4C96-A8B6-52F204C8EA07}" srcOrd="1" destOrd="0" presId="urn:microsoft.com/office/officeart/2005/8/layout/cycle2"/>
    <dgm:cxn modelId="{F41476AC-5541-451D-87BC-6FD5B52CF631}" type="presOf" srcId="{D4B998BE-D271-4F97-A30F-6B0669BF9C76}" destId="{A0B1560A-1BD5-4BF1-8AEF-F958D5E325FF}" srcOrd="0" destOrd="0" presId="urn:microsoft.com/office/officeart/2005/8/layout/cycle2"/>
    <dgm:cxn modelId="{C79A750E-9523-4122-AAD4-BAD9543F48F8}" srcId="{D4B998BE-D271-4F97-A30F-6B0669BF9C76}" destId="{89B6D104-EA6D-4917-906D-C5766AE399B7}" srcOrd="0" destOrd="0" parTransId="{E09AAC37-51B2-48AB-B161-12E802F342B7}" sibTransId="{DF7FADA3-3C14-4135-AA90-4260DA39091C}"/>
    <dgm:cxn modelId="{175DB6A9-F677-4BCE-B7D2-EB73FF0CF57A}" type="presOf" srcId="{57B0F06A-1266-47A7-90AE-C62AEF0F7AEE}" destId="{66D9E680-EA39-4793-843C-D12CB66A643E}" srcOrd="0" destOrd="0" presId="urn:microsoft.com/office/officeart/2005/8/layout/cycle2"/>
    <dgm:cxn modelId="{5105E29B-1468-4196-9109-ECC18F198964}" type="presOf" srcId="{DF7FADA3-3C14-4135-AA90-4260DA39091C}" destId="{122CA853-681E-42D6-BA6A-55EEA3EBF384}" srcOrd="1" destOrd="0" presId="urn:microsoft.com/office/officeart/2005/8/layout/cycle2"/>
    <dgm:cxn modelId="{9CFA84BA-9ABE-4910-91CC-0D5F548A25FE}" type="presOf" srcId="{6BB16FBA-3C29-49B3-A50D-DB694B73F958}" destId="{A6FAAC37-7F1B-4FEC-B6BC-1BF59EF5D3E4}" srcOrd="0" destOrd="0" presId="urn:microsoft.com/office/officeart/2005/8/layout/cycle2"/>
    <dgm:cxn modelId="{60917110-BCDB-4F6C-BED3-0FFE44099F05}" type="presOf" srcId="{E258F363-F801-4647-9063-F14D1D3A5579}" destId="{CFCC0234-5503-4978-87EE-B63D082DF4B5}" srcOrd="0" destOrd="0" presId="urn:microsoft.com/office/officeart/2005/8/layout/cycle2"/>
    <dgm:cxn modelId="{F2C7130A-9F50-4C03-A6AF-A758AAC4BE18}" type="presParOf" srcId="{A0B1560A-1BD5-4BF1-8AEF-F958D5E325FF}" destId="{BFE52620-4E76-493E-8554-5ACB992BA6BC}" srcOrd="0" destOrd="0" presId="urn:microsoft.com/office/officeart/2005/8/layout/cycle2"/>
    <dgm:cxn modelId="{648A616E-2AA4-4856-8357-8D63EE3B5436}" type="presParOf" srcId="{A0B1560A-1BD5-4BF1-8AEF-F958D5E325FF}" destId="{2AE8970F-E4E3-48D0-81AA-75CD7E6DF0C2}" srcOrd="1" destOrd="0" presId="urn:microsoft.com/office/officeart/2005/8/layout/cycle2"/>
    <dgm:cxn modelId="{9955B32C-F398-4449-8FCD-242E13550C0B}" type="presParOf" srcId="{2AE8970F-E4E3-48D0-81AA-75CD7E6DF0C2}" destId="{122CA853-681E-42D6-BA6A-55EEA3EBF384}" srcOrd="0" destOrd="0" presId="urn:microsoft.com/office/officeart/2005/8/layout/cycle2"/>
    <dgm:cxn modelId="{80D3396E-0C61-41B6-A481-089A37A66486}" type="presParOf" srcId="{A0B1560A-1BD5-4BF1-8AEF-F958D5E325FF}" destId="{A573C039-0F5F-4875-8A38-B704415C09A6}" srcOrd="2" destOrd="0" presId="urn:microsoft.com/office/officeart/2005/8/layout/cycle2"/>
    <dgm:cxn modelId="{AAA1F219-4CA8-4F02-B19C-DED8383C9D11}" type="presParOf" srcId="{A0B1560A-1BD5-4BF1-8AEF-F958D5E325FF}" destId="{FD0D62AC-4433-40FA-855B-AE0384476815}" srcOrd="3" destOrd="0" presId="urn:microsoft.com/office/officeart/2005/8/layout/cycle2"/>
    <dgm:cxn modelId="{AB99A5B4-F374-4B12-BD48-2233FB6B4FBB}" type="presParOf" srcId="{FD0D62AC-4433-40FA-855B-AE0384476815}" destId="{17019A45-D59E-4DF4-9DDF-D2773D49A480}" srcOrd="0" destOrd="0" presId="urn:microsoft.com/office/officeart/2005/8/layout/cycle2"/>
    <dgm:cxn modelId="{5ED3B2B7-E6AC-4FEB-A609-FB32DBB6E665}" type="presParOf" srcId="{A0B1560A-1BD5-4BF1-8AEF-F958D5E325FF}" destId="{F21E93F5-37DB-42E0-8FD4-C41CCEAC808E}" srcOrd="4" destOrd="0" presId="urn:microsoft.com/office/officeart/2005/8/layout/cycle2"/>
    <dgm:cxn modelId="{3930F5FF-F1EA-45B1-B135-0AF3642E4942}" type="presParOf" srcId="{A0B1560A-1BD5-4BF1-8AEF-F958D5E325FF}" destId="{1D09D5F8-1FD5-4A1E-B849-1C83B240CAE5}" srcOrd="5" destOrd="0" presId="urn:microsoft.com/office/officeart/2005/8/layout/cycle2"/>
    <dgm:cxn modelId="{B5DDB003-C2F9-42A0-872C-0E4D589F246B}" type="presParOf" srcId="{1D09D5F8-1FD5-4A1E-B849-1C83B240CAE5}" destId="{8BD0EDB3-B978-4C96-A8B6-52F204C8EA07}" srcOrd="0" destOrd="0" presId="urn:microsoft.com/office/officeart/2005/8/layout/cycle2"/>
    <dgm:cxn modelId="{BB3C23A2-6D74-4227-94CE-7CC45AD1E64B}" type="presParOf" srcId="{A0B1560A-1BD5-4BF1-8AEF-F958D5E325FF}" destId="{A6FAAC37-7F1B-4FEC-B6BC-1BF59EF5D3E4}" srcOrd="6" destOrd="0" presId="urn:microsoft.com/office/officeart/2005/8/layout/cycle2"/>
    <dgm:cxn modelId="{3AEF3BAF-7019-48F1-8C75-D1653E688676}" type="presParOf" srcId="{A0B1560A-1BD5-4BF1-8AEF-F958D5E325FF}" destId="{66D9E680-EA39-4793-843C-D12CB66A643E}" srcOrd="7" destOrd="0" presId="urn:microsoft.com/office/officeart/2005/8/layout/cycle2"/>
    <dgm:cxn modelId="{61742F9F-0616-41B8-9749-90BE2B823612}" type="presParOf" srcId="{66D9E680-EA39-4793-843C-D12CB66A643E}" destId="{0D254E1E-6C43-40A2-8E6C-2688B1929808}" srcOrd="0" destOrd="0" presId="urn:microsoft.com/office/officeart/2005/8/layout/cycle2"/>
    <dgm:cxn modelId="{17C1279E-044B-4619-A1B6-E6E4F8F4FFAD}" type="presParOf" srcId="{A0B1560A-1BD5-4BF1-8AEF-F958D5E325FF}" destId="{824E985D-C1DF-42C1-9272-A6C3E7AE5698}" srcOrd="8" destOrd="0" presId="urn:microsoft.com/office/officeart/2005/8/layout/cycle2"/>
    <dgm:cxn modelId="{5E53D198-DD8A-418E-930D-D81E614E0D06}" type="presParOf" srcId="{A0B1560A-1BD5-4BF1-8AEF-F958D5E325FF}" destId="{B52B33CC-7CE3-437D-A928-1EEDF03F614C}" srcOrd="9" destOrd="0" presId="urn:microsoft.com/office/officeart/2005/8/layout/cycle2"/>
    <dgm:cxn modelId="{394E0C70-B14A-4758-ABA4-06A99AA63790}" type="presParOf" srcId="{B52B33CC-7CE3-437D-A928-1EEDF03F614C}" destId="{931FF22D-6006-492A-A20E-ADAF7DF7C93D}" srcOrd="0" destOrd="0" presId="urn:microsoft.com/office/officeart/2005/8/layout/cycle2"/>
    <dgm:cxn modelId="{F1CFA437-D262-4410-B3BE-2EF6DC5E71E9}" type="presParOf" srcId="{A0B1560A-1BD5-4BF1-8AEF-F958D5E325FF}" destId="{CFCC0234-5503-4978-87EE-B63D082DF4B5}" srcOrd="10" destOrd="0" presId="urn:microsoft.com/office/officeart/2005/8/layout/cycle2"/>
    <dgm:cxn modelId="{770146FA-6EDA-4F7C-B5B4-F62C74C805F7}" type="presParOf" srcId="{A0B1560A-1BD5-4BF1-8AEF-F958D5E325FF}" destId="{320DCA21-488A-4F05-8970-2079BA579B7A}" srcOrd="11" destOrd="0" presId="urn:microsoft.com/office/officeart/2005/8/layout/cycle2"/>
    <dgm:cxn modelId="{9E783A53-2976-49AA-8B60-E641C8D0FECC}" type="presParOf" srcId="{320DCA21-488A-4F05-8970-2079BA579B7A}" destId="{71FA48C9-3454-476C-9C11-B47D967E63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D5058E-2DFE-4B78-9816-6A63BADE7177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8DD54BE2-F018-43F2-81F1-692A633095D6}">
      <dgm:prSet phldrT="[Текст]"/>
      <dgm:spPr/>
      <dgm:t>
        <a:bodyPr/>
        <a:lstStyle/>
        <a:p>
          <a:r>
            <a:rPr lang="uk-UA" dirty="0" smtClean="0"/>
            <a:t>Чіткі </a:t>
          </a:r>
          <a:endParaRPr lang="ru-RU" dirty="0"/>
        </a:p>
      </dgm:t>
    </dgm:pt>
    <dgm:pt modelId="{014DF8C4-4664-42C7-A786-8387E32A0505}" type="parTrans" cxnId="{472B35BF-998F-4F14-B042-8C034D2CCAB2}">
      <dgm:prSet/>
      <dgm:spPr/>
    </dgm:pt>
    <dgm:pt modelId="{41FF3BAD-0669-4CB3-954F-231A9F79C8BB}" type="sibTrans" cxnId="{472B35BF-998F-4F14-B042-8C034D2CCAB2}">
      <dgm:prSet/>
      <dgm:spPr/>
    </dgm:pt>
    <dgm:pt modelId="{FC3B026E-C024-4D77-AB6E-8C81D91070B7}">
      <dgm:prSet phldrT="[Текст]"/>
      <dgm:spPr/>
      <dgm:t>
        <a:bodyPr/>
        <a:lstStyle/>
        <a:p>
          <a:r>
            <a:rPr lang="uk-UA" dirty="0" smtClean="0"/>
            <a:t>Конкретні</a:t>
          </a:r>
          <a:endParaRPr lang="ru-RU" dirty="0"/>
        </a:p>
      </dgm:t>
    </dgm:pt>
    <dgm:pt modelId="{9996558E-C6A4-441A-9C7D-4386BD1F8D90}" type="parTrans" cxnId="{30959763-489B-4B8D-B7EF-A6EDBB077F8B}">
      <dgm:prSet/>
      <dgm:spPr/>
    </dgm:pt>
    <dgm:pt modelId="{527E9704-6CD1-4E3C-9065-5CC7B653E03A}" type="sibTrans" cxnId="{30959763-489B-4B8D-B7EF-A6EDBB077F8B}">
      <dgm:prSet/>
      <dgm:spPr/>
    </dgm:pt>
    <dgm:pt modelId="{33C9EF02-9972-474E-B911-D62971F8AB8F}">
      <dgm:prSet phldrT="[Текст]"/>
      <dgm:spPr/>
      <dgm:t>
        <a:bodyPr/>
        <a:lstStyle/>
        <a:p>
          <a:r>
            <a:rPr lang="uk-UA" dirty="0" smtClean="0"/>
            <a:t>Слугувати зразком</a:t>
          </a:r>
          <a:endParaRPr lang="ru-RU" dirty="0"/>
        </a:p>
      </dgm:t>
    </dgm:pt>
    <dgm:pt modelId="{9F6DF3DA-C50E-4301-A94C-6954493CF991}" type="parTrans" cxnId="{C0DA2234-D459-40D9-97C1-767B0A0001C2}">
      <dgm:prSet/>
      <dgm:spPr/>
    </dgm:pt>
    <dgm:pt modelId="{63D9E88D-9093-48DD-896C-5DD630A38A82}" type="sibTrans" cxnId="{C0DA2234-D459-40D9-97C1-767B0A0001C2}">
      <dgm:prSet/>
      <dgm:spPr/>
    </dgm:pt>
    <dgm:pt modelId="{A4C8C446-D379-49DE-B459-1271BB8D1B28}">
      <dgm:prSet phldrT="[Текст]"/>
      <dgm:spPr/>
      <dgm:t>
        <a:bodyPr/>
        <a:lstStyle/>
        <a:p>
          <a:r>
            <a:rPr lang="uk-UA" dirty="0" smtClean="0"/>
            <a:t>Лаконічні</a:t>
          </a:r>
          <a:endParaRPr lang="ru-RU" dirty="0"/>
        </a:p>
      </dgm:t>
    </dgm:pt>
    <dgm:pt modelId="{C425E2F8-75DF-4DC3-BCB4-BECE7C547991}" type="parTrans" cxnId="{7CFBD8A1-69E1-4035-917F-ACFC1FDF3A33}">
      <dgm:prSet/>
      <dgm:spPr/>
    </dgm:pt>
    <dgm:pt modelId="{F421894C-5DB2-4B14-9F7A-4E10BBD899CE}" type="sibTrans" cxnId="{7CFBD8A1-69E1-4035-917F-ACFC1FDF3A33}">
      <dgm:prSet/>
      <dgm:spPr/>
    </dgm:pt>
    <dgm:pt modelId="{2C777AD7-E24A-4FFD-A65C-D4ECF9A8B119}">
      <dgm:prSet phldrT="[Текст]"/>
      <dgm:spPr/>
      <dgm:t>
        <a:bodyPr/>
        <a:lstStyle/>
        <a:p>
          <a:r>
            <a:rPr lang="uk-UA" dirty="0" err="1" smtClean="0"/>
            <a:t>Доброрзичливі</a:t>
          </a:r>
          <a:r>
            <a:rPr lang="uk-UA" dirty="0" smtClean="0"/>
            <a:t> </a:t>
          </a:r>
          <a:endParaRPr lang="ru-RU" dirty="0"/>
        </a:p>
      </dgm:t>
    </dgm:pt>
    <dgm:pt modelId="{8A7E2B2E-9823-462E-A7CD-D4396738016B}" type="parTrans" cxnId="{6701811F-C1A6-4EE1-9351-102E4BA975D9}">
      <dgm:prSet/>
      <dgm:spPr/>
    </dgm:pt>
    <dgm:pt modelId="{C5D43AC2-399F-49DE-8780-B83E0EA081F9}" type="sibTrans" cxnId="{6701811F-C1A6-4EE1-9351-102E4BA975D9}">
      <dgm:prSet/>
      <dgm:spPr/>
    </dgm:pt>
    <dgm:pt modelId="{8717C95C-74AD-45A4-A3D9-E4C3050F10FD}">
      <dgm:prSet phldrT="[Текст]"/>
      <dgm:spPr/>
      <dgm:t>
        <a:bodyPr/>
        <a:lstStyle/>
        <a:p>
          <a:r>
            <a:rPr lang="uk-UA" dirty="0" smtClean="0"/>
            <a:t>Об'єктивні </a:t>
          </a:r>
          <a:endParaRPr lang="ru-RU" dirty="0"/>
        </a:p>
      </dgm:t>
    </dgm:pt>
    <dgm:pt modelId="{F2B938AA-AD3C-4323-84D1-7C7A40AE29B3}" type="parTrans" cxnId="{D1147238-2140-4F61-8171-97E87F37055B}">
      <dgm:prSet/>
      <dgm:spPr/>
    </dgm:pt>
    <dgm:pt modelId="{38BF0348-F0BB-40D5-B4AE-B781AA7FA6EA}" type="sibTrans" cxnId="{D1147238-2140-4F61-8171-97E87F37055B}">
      <dgm:prSet/>
      <dgm:spPr/>
    </dgm:pt>
    <dgm:pt modelId="{0C818B98-DF17-45C0-9F07-290C3F6B2A34}">
      <dgm:prSet phldrT="[Текст]"/>
      <dgm:spPr/>
      <dgm:t>
        <a:bodyPr/>
        <a:lstStyle/>
        <a:p>
          <a:r>
            <a:rPr lang="uk-UA" dirty="0" smtClean="0"/>
            <a:t>Зазначаємо прогрес учні та поради щодо подолання утруднень</a:t>
          </a:r>
          <a:endParaRPr lang="ru-RU" dirty="0"/>
        </a:p>
      </dgm:t>
    </dgm:pt>
    <dgm:pt modelId="{F616E447-1BBF-4A47-AA3A-236021EF769D}" type="parTrans" cxnId="{AB5C428E-0230-423C-9318-9869D595C999}">
      <dgm:prSet/>
      <dgm:spPr/>
    </dgm:pt>
    <dgm:pt modelId="{24D226B2-7333-4C90-A94C-8C681F0FBE7A}" type="sibTrans" cxnId="{AB5C428E-0230-423C-9318-9869D595C999}">
      <dgm:prSet/>
      <dgm:spPr/>
    </dgm:pt>
    <dgm:pt modelId="{3219BADC-BDEF-4C35-A9DB-868F17473404}" type="pres">
      <dgm:prSet presAssocID="{9BD5058E-2DFE-4B78-9816-6A63BADE7177}" presName="Name0" presStyleCnt="0">
        <dgm:presLayoutVars>
          <dgm:dir/>
          <dgm:animLvl val="lvl"/>
          <dgm:resizeHandles val="exact"/>
        </dgm:presLayoutVars>
      </dgm:prSet>
      <dgm:spPr/>
    </dgm:pt>
    <dgm:pt modelId="{24B31FF3-D149-4EB6-B51E-551A08800B5E}" type="pres">
      <dgm:prSet presAssocID="{8DD54BE2-F018-43F2-81F1-692A633095D6}" presName="Name8" presStyleCnt="0"/>
      <dgm:spPr/>
    </dgm:pt>
    <dgm:pt modelId="{4FCA896D-977B-459B-A9A4-95A7E572159C}" type="pres">
      <dgm:prSet presAssocID="{8DD54BE2-F018-43F2-81F1-692A633095D6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8AE2C-6D6B-46D3-85A4-B8F3FBBA7CD3}" type="pres">
      <dgm:prSet presAssocID="{8DD54BE2-F018-43F2-81F1-692A633095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E2C72-0C41-4A58-8E15-F934171EB812}" type="pres">
      <dgm:prSet presAssocID="{8717C95C-74AD-45A4-A3D9-E4C3050F10FD}" presName="Name8" presStyleCnt="0"/>
      <dgm:spPr/>
    </dgm:pt>
    <dgm:pt modelId="{087788E4-BBC5-4090-B5B1-0FBE3593B517}" type="pres">
      <dgm:prSet presAssocID="{8717C95C-74AD-45A4-A3D9-E4C3050F10FD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553D9-5427-4F6B-85BE-4FB13606690B}" type="pres">
      <dgm:prSet presAssocID="{8717C95C-74AD-45A4-A3D9-E4C3050F10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A408C-E9FA-4689-BA85-5FFD90EE7F88}" type="pres">
      <dgm:prSet presAssocID="{FC3B026E-C024-4D77-AB6E-8C81D91070B7}" presName="Name8" presStyleCnt="0"/>
      <dgm:spPr/>
    </dgm:pt>
    <dgm:pt modelId="{463616F4-F5BA-4903-89B7-173E05F3B47E}" type="pres">
      <dgm:prSet presAssocID="{FC3B026E-C024-4D77-AB6E-8C81D91070B7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9C52D-9D3B-4674-8A57-B51AE0032A42}" type="pres">
      <dgm:prSet presAssocID="{FC3B026E-C024-4D77-AB6E-8C81D91070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72A86-6EBE-4A0D-86D9-CAAF3DA30E31}" type="pres">
      <dgm:prSet presAssocID="{A4C8C446-D379-49DE-B459-1271BB8D1B28}" presName="Name8" presStyleCnt="0"/>
      <dgm:spPr/>
    </dgm:pt>
    <dgm:pt modelId="{190AA66D-2BA4-4E0F-AE4E-A0B926C58048}" type="pres">
      <dgm:prSet presAssocID="{A4C8C446-D379-49DE-B459-1271BB8D1B28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31B94-0B63-4332-837C-4AC92D3D01FD}" type="pres">
      <dgm:prSet presAssocID="{A4C8C446-D379-49DE-B459-1271BB8D1B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4AF69-8072-45EF-BEDE-7F464F3C1169}" type="pres">
      <dgm:prSet presAssocID="{2C777AD7-E24A-4FFD-A65C-D4ECF9A8B119}" presName="Name8" presStyleCnt="0"/>
      <dgm:spPr/>
    </dgm:pt>
    <dgm:pt modelId="{5917ECC2-0BA3-445A-B5F3-68D5CB1DF194}" type="pres">
      <dgm:prSet presAssocID="{2C777AD7-E24A-4FFD-A65C-D4ECF9A8B119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134CD-9592-45FF-B223-0215A12D05D1}" type="pres">
      <dgm:prSet presAssocID="{2C777AD7-E24A-4FFD-A65C-D4ECF9A8B1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51006-BDF4-4FFF-B3C0-85447B0698B6}" type="pres">
      <dgm:prSet presAssocID="{33C9EF02-9972-474E-B911-D62971F8AB8F}" presName="Name8" presStyleCnt="0"/>
      <dgm:spPr/>
    </dgm:pt>
    <dgm:pt modelId="{2AEEDDB9-1F42-4659-9CDF-BD097C2AC5CF}" type="pres">
      <dgm:prSet presAssocID="{33C9EF02-9972-474E-B911-D62971F8AB8F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3F48D-35E9-46D5-A273-E3ED7B251B18}" type="pres">
      <dgm:prSet presAssocID="{33C9EF02-9972-474E-B911-D62971F8AB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ED04B-4822-4904-A28F-EF57FE365A84}" type="pres">
      <dgm:prSet presAssocID="{0C818B98-DF17-45C0-9F07-290C3F6B2A34}" presName="Name8" presStyleCnt="0"/>
      <dgm:spPr/>
    </dgm:pt>
    <dgm:pt modelId="{3499980E-1F41-48B8-9EAA-C2742B8C5AA8}" type="pres">
      <dgm:prSet presAssocID="{0C818B98-DF17-45C0-9F07-290C3F6B2A34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C9D55-4A6E-4707-BA03-3D0DF3511D17}" type="pres">
      <dgm:prSet presAssocID="{0C818B98-DF17-45C0-9F07-290C3F6B2A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065AF3-84E6-4373-9815-29F872279353}" type="presOf" srcId="{8DD54BE2-F018-43F2-81F1-692A633095D6}" destId="{4FCA896D-977B-459B-A9A4-95A7E572159C}" srcOrd="0" destOrd="0" presId="urn:microsoft.com/office/officeart/2005/8/layout/pyramid1"/>
    <dgm:cxn modelId="{1DA34BD8-3851-4F3F-8FAB-D9F7BBB959CC}" type="presOf" srcId="{FC3B026E-C024-4D77-AB6E-8C81D91070B7}" destId="{463616F4-F5BA-4903-89B7-173E05F3B47E}" srcOrd="0" destOrd="0" presId="urn:microsoft.com/office/officeart/2005/8/layout/pyramid1"/>
    <dgm:cxn modelId="{6226183D-AFB5-4008-88A8-2FB9E1C74D36}" type="presOf" srcId="{FC3B026E-C024-4D77-AB6E-8C81D91070B7}" destId="{DFC9C52D-9D3B-4674-8A57-B51AE0032A42}" srcOrd="1" destOrd="0" presId="urn:microsoft.com/office/officeart/2005/8/layout/pyramid1"/>
    <dgm:cxn modelId="{21F8E3E3-8A79-459F-9426-AADADDA2FFA2}" type="presOf" srcId="{2C777AD7-E24A-4FFD-A65C-D4ECF9A8B119}" destId="{69B134CD-9592-45FF-B223-0215A12D05D1}" srcOrd="1" destOrd="0" presId="urn:microsoft.com/office/officeart/2005/8/layout/pyramid1"/>
    <dgm:cxn modelId="{248697C0-CBDB-476F-9517-ED6D31DA6628}" type="presOf" srcId="{8717C95C-74AD-45A4-A3D9-E4C3050F10FD}" destId="{01E553D9-5427-4F6B-85BE-4FB13606690B}" srcOrd="1" destOrd="0" presId="urn:microsoft.com/office/officeart/2005/8/layout/pyramid1"/>
    <dgm:cxn modelId="{4AD63E0F-81FE-4889-B58E-F2CC0F5D288F}" type="presOf" srcId="{9BD5058E-2DFE-4B78-9816-6A63BADE7177}" destId="{3219BADC-BDEF-4C35-A9DB-868F17473404}" srcOrd="0" destOrd="0" presId="urn:microsoft.com/office/officeart/2005/8/layout/pyramid1"/>
    <dgm:cxn modelId="{30959763-489B-4B8D-B7EF-A6EDBB077F8B}" srcId="{9BD5058E-2DFE-4B78-9816-6A63BADE7177}" destId="{FC3B026E-C024-4D77-AB6E-8C81D91070B7}" srcOrd="2" destOrd="0" parTransId="{9996558E-C6A4-441A-9C7D-4386BD1F8D90}" sibTransId="{527E9704-6CD1-4E3C-9065-5CC7B653E03A}"/>
    <dgm:cxn modelId="{C0DA2234-D459-40D9-97C1-767B0A0001C2}" srcId="{9BD5058E-2DFE-4B78-9816-6A63BADE7177}" destId="{33C9EF02-9972-474E-B911-D62971F8AB8F}" srcOrd="5" destOrd="0" parTransId="{9F6DF3DA-C50E-4301-A94C-6954493CF991}" sibTransId="{63D9E88D-9093-48DD-896C-5DD630A38A82}"/>
    <dgm:cxn modelId="{228E8975-0156-4AC5-8E09-6195A2F93198}" type="presOf" srcId="{A4C8C446-D379-49DE-B459-1271BB8D1B28}" destId="{86E31B94-0B63-4332-837C-4AC92D3D01FD}" srcOrd="1" destOrd="0" presId="urn:microsoft.com/office/officeart/2005/8/layout/pyramid1"/>
    <dgm:cxn modelId="{3F652F9D-63F0-4CA3-B967-519B304C10F1}" type="presOf" srcId="{33C9EF02-9972-474E-B911-D62971F8AB8F}" destId="{2AEEDDB9-1F42-4659-9CDF-BD097C2AC5CF}" srcOrd="0" destOrd="0" presId="urn:microsoft.com/office/officeart/2005/8/layout/pyramid1"/>
    <dgm:cxn modelId="{D1147238-2140-4F61-8171-97E87F37055B}" srcId="{9BD5058E-2DFE-4B78-9816-6A63BADE7177}" destId="{8717C95C-74AD-45A4-A3D9-E4C3050F10FD}" srcOrd="1" destOrd="0" parTransId="{F2B938AA-AD3C-4323-84D1-7C7A40AE29B3}" sibTransId="{38BF0348-F0BB-40D5-B4AE-B781AA7FA6EA}"/>
    <dgm:cxn modelId="{2925CD0F-1AC4-4FB6-ADD4-E3F7FA8A0B47}" type="presOf" srcId="{0C818B98-DF17-45C0-9F07-290C3F6B2A34}" destId="{3499980E-1F41-48B8-9EAA-C2742B8C5AA8}" srcOrd="0" destOrd="0" presId="urn:microsoft.com/office/officeart/2005/8/layout/pyramid1"/>
    <dgm:cxn modelId="{A9E0497B-8BD3-4FEF-B9FC-7C4EEC542D0B}" type="presOf" srcId="{8717C95C-74AD-45A4-A3D9-E4C3050F10FD}" destId="{087788E4-BBC5-4090-B5B1-0FBE3593B517}" srcOrd="0" destOrd="0" presId="urn:microsoft.com/office/officeart/2005/8/layout/pyramid1"/>
    <dgm:cxn modelId="{AB5C428E-0230-423C-9318-9869D595C999}" srcId="{9BD5058E-2DFE-4B78-9816-6A63BADE7177}" destId="{0C818B98-DF17-45C0-9F07-290C3F6B2A34}" srcOrd="6" destOrd="0" parTransId="{F616E447-1BBF-4A47-AA3A-236021EF769D}" sibTransId="{24D226B2-7333-4C90-A94C-8C681F0FBE7A}"/>
    <dgm:cxn modelId="{7BD18579-DF20-4211-95D1-AE91E84129B5}" type="presOf" srcId="{A4C8C446-D379-49DE-B459-1271BB8D1B28}" destId="{190AA66D-2BA4-4E0F-AE4E-A0B926C58048}" srcOrd="0" destOrd="0" presId="urn:microsoft.com/office/officeart/2005/8/layout/pyramid1"/>
    <dgm:cxn modelId="{472B35BF-998F-4F14-B042-8C034D2CCAB2}" srcId="{9BD5058E-2DFE-4B78-9816-6A63BADE7177}" destId="{8DD54BE2-F018-43F2-81F1-692A633095D6}" srcOrd="0" destOrd="0" parTransId="{014DF8C4-4664-42C7-A786-8387E32A0505}" sibTransId="{41FF3BAD-0669-4CB3-954F-231A9F79C8BB}"/>
    <dgm:cxn modelId="{5615200A-348F-4330-AB08-B90276E1782A}" type="presOf" srcId="{0C818B98-DF17-45C0-9F07-290C3F6B2A34}" destId="{02BC9D55-4A6E-4707-BA03-3D0DF3511D17}" srcOrd="1" destOrd="0" presId="urn:microsoft.com/office/officeart/2005/8/layout/pyramid1"/>
    <dgm:cxn modelId="{57DD1FF9-74C6-4A84-9533-C905BC8F5C4B}" type="presOf" srcId="{33C9EF02-9972-474E-B911-D62971F8AB8F}" destId="{96F3F48D-35E9-46D5-A273-E3ED7B251B18}" srcOrd="1" destOrd="0" presId="urn:microsoft.com/office/officeart/2005/8/layout/pyramid1"/>
    <dgm:cxn modelId="{6701811F-C1A6-4EE1-9351-102E4BA975D9}" srcId="{9BD5058E-2DFE-4B78-9816-6A63BADE7177}" destId="{2C777AD7-E24A-4FFD-A65C-D4ECF9A8B119}" srcOrd="4" destOrd="0" parTransId="{8A7E2B2E-9823-462E-A7CD-D4396738016B}" sibTransId="{C5D43AC2-399F-49DE-8780-B83E0EA081F9}"/>
    <dgm:cxn modelId="{5C4BD491-DF46-4CCB-90F9-81D08F8D74A3}" type="presOf" srcId="{2C777AD7-E24A-4FFD-A65C-D4ECF9A8B119}" destId="{5917ECC2-0BA3-445A-B5F3-68D5CB1DF194}" srcOrd="0" destOrd="0" presId="urn:microsoft.com/office/officeart/2005/8/layout/pyramid1"/>
    <dgm:cxn modelId="{17A2D4C3-DED0-4104-864D-3BB4D52BA7C1}" type="presOf" srcId="{8DD54BE2-F018-43F2-81F1-692A633095D6}" destId="{7E58AE2C-6D6B-46D3-85A4-B8F3FBBA7CD3}" srcOrd="1" destOrd="0" presId="urn:microsoft.com/office/officeart/2005/8/layout/pyramid1"/>
    <dgm:cxn modelId="{7CFBD8A1-69E1-4035-917F-ACFC1FDF3A33}" srcId="{9BD5058E-2DFE-4B78-9816-6A63BADE7177}" destId="{A4C8C446-D379-49DE-B459-1271BB8D1B28}" srcOrd="3" destOrd="0" parTransId="{C425E2F8-75DF-4DC3-BCB4-BECE7C547991}" sibTransId="{F421894C-5DB2-4B14-9F7A-4E10BBD899CE}"/>
    <dgm:cxn modelId="{9F909505-CE7B-4B38-AAA1-6505E7FB4FE0}" type="presParOf" srcId="{3219BADC-BDEF-4C35-A9DB-868F17473404}" destId="{24B31FF3-D149-4EB6-B51E-551A08800B5E}" srcOrd="0" destOrd="0" presId="urn:microsoft.com/office/officeart/2005/8/layout/pyramid1"/>
    <dgm:cxn modelId="{8F3700ED-BC75-4159-BD83-E596555FBB4F}" type="presParOf" srcId="{24B31FF3-D149-4EB6-B51E-551A08800B5E}" destId="{4FCA896D-977B-459B-A9A4-95A7E572159C}" srcOrd="0" destOrd="0" presId="urn:microsoft.com/office/officeart/2005/8/layout/pyramid1"/>
    <dgm:cxn modelId="{0EF96355-A444-4F77-8A4F-8F6BEF075CE8}" type="presParOf" srcId="{24B31FF3-D149-4EB6-B51E-551A08800B5E}" destId="{7E58AE2C-6D6B-46D3-85A4-B8F3FBBA7CD3}" srcOrd="1" destOrd="0" presId="urn:microsoft.com/office/officeart/2005/8/layout/pyramid1"/>
    <dgm:cxn modelId="{8BD162AB-36F0-49E0-9DCD-49F69C261CCC}" type="presParOf" srcId="{3219BADC-BDEF-4C35-A9DB-868F17473404}" destId="{5F7E2C72-0C41-4A58-8E15-F934171EB812}" srcOrd="1" destOrd="0" presId="urn:microsoft.com/office/officeart/2005/8/layout/pyramid1"/>
    <dgm:cxn modelId="{31ADB2D3-D8BB-45EA-9140-36C1AA16B2D1}" type="presParOf" srcId="{5F7E2C72-0C41-4A58-8E15-F934171EB812}" destId="{087788E4-BBC5-4090-B5B1-0FBE3593B517}" srcOrd="0" destOrd="0" presId="urn:microsoft.com/office/officeart/2005/8/layout/pyramid1"/>
    <dgm:cxn modelId="{E097415F-F883-455F-B36D-27D19E595905}" type="presParOf" srcId="{5F7E2C72-0C41-4A58-8E15-F934171EB812}" destId="{01E553D9-5427-4F6B-85BE-4FB13606690B}" srcOrd="1" destOrd="0" presId="urn:microsoft.com/office/officeart/2005/8/layout/pyramid1"/>
    <dgm:cxn modelId="{72AABD46-E694-4250-8C16-6DF03B5E0291}" type="presParOf" srcId="{3219BADC-BDEF-4C35-A9DB-868F17473404}" destId="{BBCA408C-E9FA-4689-BA85-5FFD90EE7F88}" srcOrd="2" destOrd="0" presId="urn:microsoft.com/office/officeart/2005/8/layout/pyramid1"/>
    <dgm:cxn modelId="{6D5D31A7-B769-45CC-82CA-9B1A17DF3DDB}" type="presParOf" srcId="{BBCA408C-E9FA-4689-BA85-5FFD90EE7F88}" destId="{463616F4-F5BA-4903-89B7-173E05F3B47E}" srcOrd="0" destOrd="0" presId="urn:microsoft.com/office/officeart/2005/8/layout/pyramid1"/>
    <dgm:cxn modelId="{3DA40B06-FC75-4225-ABF5-7847BA0DB65B}" type="presParOf" srcId="{BBCA408C-E9FA-4689-BA85-5FFD90EE7F88}" destId="{DFC9C52D-9D3B-4674-8A57-B51AE0032A42}" srcOrd="1" destOrd="0" presId="urn:microsoft.com/office/officeart/2005/8/layout/pyramid1"/>
    <dgm:cxn modelId="{7909297F-EDC3-4AF5-9AF5-DE4C37B1A9F8}" type="presParOf" srcId="{3219BADC-BDEF-4C35-A9DB-868F17473404}" destId="{E5A72A86-6EBE-4A0D-86D9-CAAF3DA30E31}" srcOrd="3" destOrd="0" presId="urn:microsoft.com/office/officeart/2005/8/layout/pyramid1"/>
    <dgm:cxn modelId="{95179DC4-526B-4960-8F0D-A13A0976495F}" type="presParOf" srcId="{E5A72A86-6EBE-4A0D-86D9-CAAF3DA30E31}" destId="{190AA66D-2BA4-4E0F-AE4E-A0B926C58048}" srcOrd="0" destOrd="0" presId="urn:microsoft.com/office/officeart/2005/8/layout/pyramid1"/>
    <dgm:cxn modelId="{5CCEAFDD-DD4B-43D2-8980-5F3D52C61EE2}" type="presParOf" srcId="{E5A72A86-6EBE-4A0D-86D9-CAAF3DA30E31}" destId="{86E31B94-0B63-4332-837C-4AC92D3D01FD}" srcOrd="1" destOrd="0" presId="urn:microsoft.com/office/officeart/2005/8/layout/pyramid1"/>
    <dgm:cxn modelId="{02AB1BFD-C671-4807-A383-4343D36D30A5}" type="presParOf" srcId="{3219BADC-BDEF-4C35-A9DB-868F17473404}" destId="{FEF4AF69-8072-45EF-BEDE-7F464F3C1169}" srcOrd="4" destOrd="0" presId="urn:microsoft.com/office/officeart/2005/8/layout/pyramid1"/>
    <dgm:cxn modelId="{73E4A84D-0866-426E-88C1-9FFED6E7C586}" type="presParOf" srcId="{FEF4AF69-8072-45EF-BEDE-7F464F3C1169}" destId="{5917ECC2-0BA3-445A-B5F3-68D5CB1DF194}" srcOrd="0" destOrd="0" presId="urn:microsoft.com/office/officeart/2005/8/layout/pyramid1"/>
    <dgm:cxn modelId="{69EDCC8D-C2A8-4AE9-816E-C552F546EF61}" type="presParOf" srcId="{FEF4AF69-8072-45EF-BEDE-7F464F3C1169}" destId="{69B134CD-9592-45FF-B223-0215A12D05D1}" srcOrd="1" destOrd="0" presId="urn:microsoft.com/office/officeart/2005/8/layout/pyramid1"/>
    <dgm:cxn modelId="{301F0310-5908-4B65-821D-2B360A87F9EF}" type="presParOf" srcId="{3219BADC-BDEF-4C35-A9DB-868F17473404}" destId="{4AF51006-BDF4-4FFF-B3C0-85447B0698B6}" srcOrd="5" destOrd="0" presId="urn:microsoft.com/office/officeart/2005/8/layout/pyramid1"/>
    <dgm:cxn modelId="{83F0862F-A970-4DDD-8F7A-388A5E753657}" type="presParOf" srcId="{4AF51006-BDF4-4FFF-B3C0-85447B0698B6}" destId="{2AEEDDB9-1F42-4659-9CDF-BD097C2AC5CF}" srcOrd="0" destOrd="0" presId="urn:microsoft.com/office/officeart/2005/8/layout/pyramid1"/>
    <dgm:cxn modelId="{0A6CFCE4-D066-494C-AD25-59F4B4C41C59}" type="presParOf" srcId="{4AF51006-BDF4-4FFF-B3C0-85447B0698B6}" destId="{96F3F48D-35E9-46D5-A273-E3ED7B251B18}" srcOrd="1" destOrd="0" presId="urn:microsoft.com/office/officeart/2005/8/layout/pyramid1"/>
    <dgm:cxn modelId="{2AF4C390-790E-4944-B918-704F6A2106E4}" type="presParOf" srcId="{3219BADC-BDEF-4C35-A9DB-868F17473404}" destId="{80EED04B-4822-4904-A28F-EF57FE365A84}" srcOrd="6" destOrd="0" presId="urn:microsoft.com/office/officeart/2005/8/layout/pyramid1"/>
    <dgm:cxn modelId="{90810735-49D0-4475-84FE-3B783CB16818}" type="presParOf" srcId="{80EED04B-4822-4904-A28F-EF57FE365A84}" destId="{3499980E-1F41-48B8-9EAA-C2742B8C5AA8}" srcOrd="0" destOrd="0" presId="urn:microsoft.com/office/officeart/2005/8/layout/pyramid1"/>
    <dgm:cxn modelId="{1CE875DF-66C0-477B-B7DE-6681123115A4}" type="presParOf" srcId="{80EED04B-4822-4904-A28F-EF57FE365A84}" destId="{02BC9D55-4A6E-4707-BA03-3D0DF3511D1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4F2541-37DA-4BC2-B7F5-AD7EBBDB8249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D159290-ED81-43B2-8165-395227DBF96E}">
      <dgm:prSet phldrT="[Текст]"/>
      <dgm:spPr/>
      <dgm:t>
        <a:bodyPr/>
        <a:lstStyle/>
        <a:p>
          <a:r>
            <a:rPr lang="uk-UA" dirty="0" smtClean="0"/>
            <a:t>Здійснюється протягом року</a:t>
          </a:r>
          <a:endParaRPr lang="ru-RU" dirty="0"/>
        </a:p>
      </dgm:t>
    </dgm:pt>
    <dgm:pt modelId="{27FF8934-C2DC-4A75-B3A1-46A4FD2B4F45}" type="parTrans" cxnId="{82682C43-0861-47F3-B465-99A0B1B54CA8}">
      <dgm:prSet/>
      <dgm:spPr/>
      <dgm:t>
        <a:bodyPr/>
        <a:lstStyle/>
        <a:p>
          <a:endParaRPr lang="ru-RU"/>
        </a:p>
      </dgm:t>
    </dgm:pt>
    <dgm:pt modelId="{B495AAAE-7AB0-4131-937C-919F7C691CDE}" type="sibTrans" cxnId="{82682C43-0861-47F3-B465-99A0B1B54CA8}">
      <dgm:prSet/>
      <dgm:spPr/>
      <dgm:t>
        <a:bodyPr/>
        <a:lstStyle/>
        <a:p>
          <a:endParaRPr lang="ru-RU"/>
        </a:p>
      </dgm:t>
    </dgm:pt>
    <dgm:pt modelId="{773AF01B-98C1-44D0-88A5-5E55255E8AC1}">
      <dgm:prSet phldrT="[Текст]"/>
      <dgm:spPr/>
      <dgm:t>
        <a:bodyPr/>
        <a:lstStyle/>
        <a:p>
          <a:r>
            <a:rPr lang="uk-UA" dirty="0" smtClean="0"/>
            <a:t>За результатами опанування теми, тем, розділу</a:t>
          </a:r>
          <a:endParaRPr lang="ru-RU" dirty="0"/>
        </a:p>
      </dgm:t>
    </dgm:pt>
    <dgm:pt modelId="{98A53F52-3BD9-406A-9184-302A1E9B2988}" type="parTrans" cxnId="{2CC139C4-FCD6-49DC-8EA9-B3F8B42C5704}">
      <dgm:prSet/>
      <dgm:spPr/>
      <dgm:t>
        <a:bodyPr/>
        <a:lstStyle/>
        <a:p>
          <a:endParaRPr lang="ru-RU"/>
        </a:p>
      </dgm:t>
    </dgm:pt>
    <dgm:pt modelId="{F1346150-4282-45BD-BCE1-66260A33903B}" type="sibTrans" cxnId="{2CC139C4-FCD6-49DC-8EA9-B3F8B42C5704}">
      <dgm:prSet/>
      <dgm:spPr/>
      <dgm:t>
        <a:bodyPr/>
        <a:lstStyle/>
        <a:p>
          <a:endParaRPr lang="ru-RU"/>
        </a:p>
      </dgm:t>
    </dgm:pt>
    <dgm:pt modelId="{F5E34FD1-FE69-4E32-B71A-F10D505976C6}">
      <dgm:prSet phldrT="[Текст]"/>
      <dgm:spPr/>
      <dgm:t>
        <a:bodyPr/>
        <a:lstStyle/>
        <a:p>
          <a:r>
            <a:rPr lang="uk-UA" dirty="0" smtClean="0"/>
            <a:t>Підсумкове завершальне оцінювання</a:t>
          </a:r>
          <a:endParaRPr lang="ru-RU" dirty="0"/>
        </a:p>
      </dgm:t>
    </dgm:pt>
    <dgm:pt modelId="{70DD6290-5156-4F1A-9DE7-FDAE510EEB70}" type="parTrans" cxnId="{DA3252D6-1732-4092-8DE3-A8888C710913}">
      <dgm:prSet/>
      <dgm:spPr/>
      <dgm:t>
        <a:bodyPr/>
        <a:lstStyle/>
        <a:p>
          <a:endParaRPr lang="ru-RU"/>
        </a:p>
      </dgm:t>
    </dgm:pt>
    <dgm:pt modelId="{2610AE63-A5C3-40CA-9B1A-F0AB4B46AE92}" type="sibTrans" cxnId="{DA3252D6-1732-4092-8DE3-A8888C710913}">
      <dgm:prSet/>
      <dgm:spPr/>
      <dgm:t>
        <a:bodyPr/>
        <a:lstStyle/>
        <a:p>
          <a:endParaRPr lang="ru-RU"/>
        </a:p>
      </dgm:t>
    </dgm:pt>
    <dgm:pt modelId="{1A1A3973-A213-4B78-883D-2F49FF037F55}">
      <dgm:prSet phldrT="[Текст]"/>
      <dgm:spPr/>
      <dgm:t>
        <a:bodyPr/>
        <a:lstStyle/>
        <a:p>
          <a:r>
            <a:rPr lang="uk-UA" dirty="0" smtClean="0"/>
            <a:t>В кінці навчального року</a:t>
          </a:r>
          <a:endParaRPr lang="ru-RU" dirty="0"/>
        </a:p>
      </dgm:t>
    </dgm:pt>
    <dgm:pt modelId="{9616837A-0FEC-47C6-8E4B-759767875EB4}" type="parTrans" cxnId="{65D636F7-5334-4394-881E-B009AA608A97}">
      <dgm:prSet/>
      <dgm:spPr/>
      <dgm:t>
        <a:bodyPr/>
        <a:lstStyle/>
        <a:p>
          <a:endParaRPr lang="ru-RU"/>
        </a:p>
      </dgm:t>
    </dgm:pt>
    <dgm:pt modelId="{2CD607F6-C8A2-43AB-989B-D6C028A3EA3D}" type="sibTrans" cxnId="{65D636F7-5334-4394-881E-B009AA608A97}">
      <dgm:prSet/>
      <dgm:spPr/>
      <dgm:t>
        <a:bodyPr/>
        <a:lstStyle/>
        <a:p>
          <a:endParaRPr lang="ru-RU"/>
        </a:p>
      </dgm:t>
    </dgm:pt>
    <dgm:pt modelId="{D9536D49-A4DC-49D4-A01C-FB3176BCA1E5}">
      <dgm:prSet phldrT="[Текст]"/>
      <dgm:spPr/>
      <dgm:t>
        <a:bodyPr/>
        <a:lstStyle/>
        <a:p>
          <a:r>
            <a:rPr lang="uk-UA" dirty="0" smtClean="0"/>
            <a:t>З метою визначення освітніх завдань в подальшому навчанні</a:t>
          </a:r>
          <a:endParaRPr lang="ru-RU" dirty="0"/>
        </a:p>
      </dgm:t>
    </dgm:pt>
    <dgm:pt modelId="{6106E414-6285-4BC1-8EE0-C59FDE58A3D4}" type="parTrans" cxnId="{18BB246F-8A1D-4AF2-B4F4-34A79059475F}">
      <dgm:prSet/>
      <dgm:spPr/>
      <dgm:t>
        <a:bodyPr/>
        <a:lstStyle/>
        <a:p>
          <a:endParaRPr lang="ru-RU"/>
        </a:p>
      </dgm:t>
    </dgm:pt>
    <dgm:pt modelId="{6992DB4C-542A-46E6-BF6B-CA3B6881BC53}" type="sibTrans" cxnId="{18BB246F-8A1D-4AF2-B4F4-34A79059475F}">
      <dgm:prSet/>
      <dgm:spPr/>
      <dgm:t>
        <a:bodyPr/>
        <a:lstStyle/>
        <a:p>
          <a:endParaRPr lang="ru-RU"/>
        </a:p>
      </dgm:t>
    </dgm:pt>
    <dgm:pt modelId="{E8CE9889-424C-4D9F-BC6C-EF4DBE1A8F0E}">
      <dgm:prSet phldrT="[Текст]"/>
      <dgm:spPr/>
      <dgm:t>
        <a:bodyPr/>
        <a:lstStyle/>
        <a:p>
          <a:r>
            <a:rPr lang="uk-UA" dirty="0" smtClean="0"/>
            <a:t>Здійснюється вербально</a:t>
          </a:r>
          <a:endParaRPr lang="ru-RU" dirty="0"/>
        </a:p>
      </dgm:t>
    </dgm:pt>
    <dgm:pt modelId="{FB088C17-2E48-4917-B009-56768D1249E6}" type="parTrans" cxnId="{FF3F3446-37BF-4372-87DE-F57935CB0F07}">
      <dgm:prSet/>
      <dgm:spPr/>
      <dgm:t>
        <a:bodyPr/>
        <a:lstStyle/>
        <a:p>
          <a:endParaRPr lang="ru-RU"/>
        </a:p>
      </dgm:t>
    </dgm:pt>
    <dgm:pt modelId="{38A005D5-29A7-4285-A134-9E27E122AC7D}" type="sibTrans" cxnId="{FF3F3446-37BF-4372-87DE-F57935CB0F07}">
      <dgm:prSet/>
      <dgm:spPr/>
      <dgm:t>
        <a:bodyPr/>
        <a:lstStyle/>
        <a:p>
          <a:endParaRPr lang="ru-RU"/>
        </a:p>
      </dgm:t>
    </dgm:pt>
    <dgm:pt modelId="{0EF0A86E-20B2-4EFA-8494-5122066631D0}">
      <dgm:prSet phldrT="[Текст]"/>
      <dgm:spPr/>
      <dgm:t>
        <a:bodyPr/>
        <a:lstStyle/>
        <a:p>
          <a:r>
            <a:rPr lang="uk-UA" dirty="0" smtClean="0"/>
            <a:t>За результатами діагностичних робіт</a:t>
          </a:r>
          <a:endParaRPr lang="ru-RU" dirty="0"/>
        </a:p>
      </dgm:t>
    </dgm:pt>
    <dgm:pt modelId="{9D616F95-83AA-4E86-9729-6D794745E514}" type="parTrans" cxnId="{A44F57D8-9440-4E3C-BB32-ECD7623A8ECD}">
      <dgm:prSet/>
      <dgm:spPr/>
      <dgm:t>
        <a:bodyPr/>
        <a:lstStyle/>
        <a:p>
          <a:endParaRPr lang="ru-RU"/>
        </a:p>
      </dgm:t>
    </dgm:pt>
    <dgm:pt modelId="{79943099-1ECC-4CE9-A846-5C71B276C820}" type="sibTrans" cxnId="{A44F57D8-9440-4E3C-BB32-ECD7623A8ECD}">
      <dgm:prSet/>
      <dgm:spPr/>
      <dgm:t>
        <a:bodyPr/>
        <a:lstStyle/>
        <a:p>
          <a:endParaRPr lang="ru-RU"/>
        </a:p>
      </dgm:t>
    </dgm:pt>
    <dgm:pt modelId="{A720C188-701D-4637-95BA-51F4719DC086}">
      <dgm:prSet phldrT="[Текст]"/>
      <dgm:spPr/>
      <dgm:t>
        <a:bodyPr/>
        <a:lstStyle/>
        <a:p>
          <a:r>
            <a:rPr lang="uk-UA" dirty="0" smtClean="0"/>
            <a:t>У вигляді тестів, комбінованої роботи,практичної роботи, усного опитування</a:t>
          </a:r>
          <a:endParaRPr lang="ru-RU" dirty="0"/>
        </a:p>
      </dgm:t>
    </dgm:pt>
    <dgm:pt modelId="{8239DDB0-05DA-4442-B4AC-CCFA0F53B177}" type="parTrans" cxnId="{B60D498B-F77C-45B3-9F1C-381AD5778D5C}">
      <dgm:prSet/>
      <dgm:spPr/>
      <dgm:t>
        <a:bodyPr/>
        <a:lstStyle/>
        <a:p>
          <a:endParaRPr lang="ru-RU"/>
        </a:p>
      </dgm:t>
    </dgm:pt>
    <dgm:pt modelId="{C45EEEB6-DC2D-43CF-8745-7FA8BBE975E5}" type="sibTrans" cxnId="{B60D498B-F77C-45B3-9F1C-381AD5778D5C}">
      <dgm:prSet/>
      <dgm:spPr/>
      <dgm:t>
        <a:bodyPr/>
        <a:lstStyle/>
        <a:p>
          <a:endParaRPr lang="ru-RU"/>
        </a:p>
      </dgm:t>
    </dgm:pt>
    <dgm:pt modelId="{1759F13E-9C7E-4EF1-9BF1-6155653CDA03}">
      <dgm:prSet phldrT="[Текст]"/>
      <dgm:spPr/>
      <dgm:t>
        <a:bodyPr/>
        <a:lstStyle/>
        <a:p>
          <a:r>
            <a:rPr lang="uk-UA" dirty="0" smtClean="0"/>
            <a:t>Усна чи письмова форма</a:t>
          </a:r>
          <a:endParaRPr lang="ru-RU" dirty="0"/>
        </a:p>
      </dgm:t>
    </dgm:pt>
    <dgm:pt modelId="{D72AA853-1053-44AB-9A39-8AD1F07D4459}" type="parTrans" cxnId="{DBE641A2-8BCA-4CDD-9591-263661F15079}">
      <dgm:prSet/>
      <dgm:spPr/>
    </dgm:pt>
    <dgm:pt modelId="{8B21C43F-A1E4-46C1-84FE-80720F54D76A}" type="sibTrans" cxnId="{DBE641A2-8BCA-4CDD-9591-263661F15079}">
      <dgm:prSet/>
      <dgm:spPr/>
    </dgm:pt>
    <dgm:pt modelId="{92639541-1BBB-474E-B618-991F670A6EDF}" type="pres">
      <dgm:prSet presAssocID="{D54F2541-37DA-4BC2-B7F5-AD7EBBDB82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919194-CA30-47F6-B300-E9A98A88E514}" type="pres">
      <dgm:prSet presAssocID="{E8CE9889-424C-4D9F-BC6C-EF4DBE1A8F0E}" presName="boxAndChildren" presStyleCnt="0"/>
      <dgm:spPr/>
    </dgm:pt>
    <dgm:pt modelId="{FDA13057-D9F1-4415-9CF7-D65BA9E14580}" type="pres">
      <dgm:prSet presAssocID="{E8CE9889-424C-4D9F-BC6C-EF4DBE1A8F0E}" presName="parentTextBox" presStyleLbl="node1" presStyleIdx="0" presStyleCnt="3"/>
      <dgm:spPr/>
      <dgm:t>
        <a:bodyPr/>
        <a:lstStyle/>
        <a:p>
          <a:endParaRPr lang="ru-RU"/>
        </a:p>
      </dgm:t>
    </dgm:pt>
    <dgm:pt modelId="{62F9E0C8-B22D-4593-842E-263BD961388D}" type="pres">
      <dgm:prSet presAssocID="{E8CE9889-424C-4D9F-BC6C-EF4DBE1A8F0E}" presName="entireBox" presStyleLbl="node1" presStyleIdx="0" presStyleCnt="3"/>
      <dgm:spPr/>
      <dgm:t>
        <a:bodyPr/>
        <a:lstStyle/>
        <a:p>
          <a:endParaRPr lang="ru-RU"/>
        </a:p>
      </dgm:t>
    </dgm:pt>
    <dgm:pt modelId="{EDC6A6F7-AD1F-459F-8130-8A98C02251FB}" type="pres">
      <dgm:prSet presAssocID="{E8CE9889-424C-4D9F-BC6C-EF4DBE1A8F0E}" presName="descendantBox" presStyleCnt="0"/>
      <dgm:spPr/>
    </dgm:pt>
    <dgm:pt modelId="{D59A3470-F88A-4A81-AA74-AAC81401D5DD}" type="pres">
      <dgm:prSet presAssocID="{0EF0A86E-20B2-4EFA-8494-5122066631D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3E005-B363-4DC5-9538-900044DDEC56}" type="pres">
      <dgm:prSet presAssocID="{1759F13E-9C7E-4EF1-9BF1-6155653CDA0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509B8-4F4B-4D70-A8E5-F78165BCA597}" type="pres">
      <dgm:prSet presAssocID="{A720C188-701D-4637-95BA-51F4719DC086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126C1-0429-4848-BD8B-673EFEED3E26}" type="pres">
      <dgm:prSet presAssocID="{2610AE63-A5C3-40CA-9B1A-F0AB4B46AE92}" presName="sp" presStyleCnt="0"/>
      <dgm:spPr/>
    </dgm:pt>
    <dgm:pt modelId="{B41E144A-578B-4821-A85A-0CB82D56ECEC}" type="pres">
      <dgm:prSet presAssocID="{F5E34FD1-FE69-4E32-B71A-F10D505976C6}" presName="arrowAndChildren" presStyleCnt="0"/>
      <dgm:spPr/>
    </dgm:pt>
    <dgm:pt modelId="{EB6A2FC2-6484-42F7-99DF-FF505B993836}" type="pres">
      <dgm:prSet presAssocID="{F5E34FD1-FE69-4E32-B71A-F10D505976C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694D66B1-B549-4D3D-871B-1C4DD7AA392A}" type="pres">
      <dgm:prSet presAssocID="{F5E34FD1-FE69-4E32-B71A-F10D505976C6}" presName="arrow" presStyleLbl="node1" presStyleIdx="1" presStyleCnt="3"/>
      <dgm:spPr/>
      <dgm:t>
        <a:bodyPr/>
        <a:lstStyle/>
        <a:p>
          <a:endParaRPr lang="ru-RU"/>
        </a:p>
      </dgm:t>
    </dgm:pt>
    <dgm:pt modelId="{C110A74C-2ED2-4855-9985-27864DB2BE02}" type="pres">
      <dgm:prSet presAssocID="{F5E34FD1-FE69-4E32-B71A-F10D505976C6}" presName="descendantArrow" presStyleCnt="0"/>
      <dgm:spPr/>
    </dgm:pt>
    <dgm:pt modelId="{74B67152-DB73-42E6-B08F-45EF6AF6A809}" type="pres">
      <dgm:prSet presAssocID="{1A1A3973-A213-4B78-883D-2F49FF037F5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A9D8C-44A8-4471-A6AE-32574A5162CF}" type="pres">
      <dgm:prSet presAssocID="{D9536D49-A4DC-49D4-A01C-FB3176BCA1E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9B177-6AB9-4493-A2FA-1724641EF061}" type="pres">
      <dgm:prSet presAssocID="{B495AAAE-7AB0-4131-937C-919F7C691CDE}" presName="sp" presStyleCnt="0"/>
      <dgm:spPr/>
    </dgm:pt>
    <dgm:pt modelId="{556EBE52-124E-434B-AE1B-F4EB3A8F3D21}" type="pres">
      <dgm:prSet presAssocID="{DD159290-ED81-43B2-8165-395227DBF96E}" presName="arrowAndChildren" presStyleCnt="0"/>
      <dgm:spPr/>
    </dgm:pt>
    <dgm:pt modelId="{7CCA0FBD-F83D-4C0B-96E5-4243BDA215C8}" type="pres">
      <dgm:prSet presAssocID="{DD159290-ED81-43B2-8165-395227DBF96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339461A-516A-4D43-8CA7-540B900540B4}" type="pres">
      <dgm:prSet presAssocID="{DD159290-ED81-43B2-8165-395227DBF96E}" presName="arrow" presStyleLbl="node1" presStyleIdx="2" presStyleCnt="3"/>
      <dgm:spPr/>
      <dgm:t>
        <a:bodyPr/>
        <a:lstStyle/>
        <a:p>
          <a:endParaRPr lang="ru-RU"/>
        </a:p>
      </dgm:t>
    </dgm:pt>
    <dgm:pt modelId="{4D9F1601-A41E-4B2D-A849-6686239941A0}" type="pres">
      <dgm:prSet presAssocID="{DD159290-ED81-43B2-8165-395227DBF96E}" presName="descendantArrow" presStyleCnt="0"/>
      <dgm:spPr/>
    </dgm:pt>
    <dgm:pt modelId="{163E3D6B-5679-4EA7-BA0A-D07914691A38}" type="pres">
      <dgm:prSet presAssocID="{773AF01B-98C1-44D0-88A5-5E55255E8AC1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82C43-0861-47F3-B465-99A0B1B54CA8}" srcId="{D54F2541-37DA-4BC2-B7F5-AD7EBBDB8249}" destId="{DD159290-ED81-43B2-8165-395227DBF96E}" srcOrd="0" destOrd="0" parTransId="{27FF8934-C2DC-4A75-B3A1-46A4FD2B4F45}" sibTransId="{B495AAAE-7AB0-4131-937C-919F7C691CDE}"/>
    <dgm:cxn modelId="{AB9F66FB-50C7-45AC-9BED-589AD038601E}" type="presOf" srcId="{1759F13E-9C7E-4EF1-9BF1-6155653CDA03}" destId="{67A3E005-B363-4DC5-9538-900044DDEC56}" srcOrd="0" destOrd="0" presId="urn:microsoft.com/office/officeart/2005/8/layout/process4"/>
    <dgm:cxn modelId="{C899708F-5E95-497D-A1A7-A639770E9736}" type="presOf" srcId="{773AF01B-98C1-44D0-88A5-5E55255E8AC1}" destId="{163E3D6B-5679-4EA7-BA0A-D07914691A38}" srcOrd="0" destOrd="0" presId="urn:microsoft.com/office/officeart/2005/8/layout/process4"/>
    <dgm:cxn modelId="{067D08AD-D3B9-47F4-A512-60337150D0D7}" type="presOf" srcId="{D9536D49-A4DC-49D4-A01C-FB3176BCA1E5}" destId="{B1AA9D8C-44A8-4471-A6AE-32574A5162CF}" srcOrd="0" destOrd="0" presId="urn:microsoft.com/office/officeart/2005/8/layout/process4"/>
    <dgm:cxn modelId="{B60D498B-F77C-45B3-9F1C-381AD5778D5C}" srcId="{E8CE9889-424C-4D9F-BC6C-EF4DBE1A8F0E}" destId="{A720C188-701D-4637-95BA-51F4719DC086}" srcOrd="2" destOrd="0" parTransId="{8239DDB0-05DA-4442-B4AC-CCFA0F53B177}" sibTransId="{C45EEEB6-DC2D-43CF-8745-7FA8BBE975E5}"/>
    <dgm:cxn modelId="{5B423266-E56A-44E6-BC74-50D3652A6680}" type="presOf" srcId="{DD159290-ED81-43B2-8165-395227DBF96E}" destId="{8339461A-516A-4D43-8CA7-540B900540B4}" srcOrd="1" destOrd="0" presId="urn:microsoft.com/office/officeart/2005/8/layout/process4"/>
    <dgm:cxn modelId="{DA3252D6-1732-4092-8DE3-A8888C710913}" srcId="{D54F2541-37DA-4BC2-B7F5-AD7EBBDB8249}" destId="{F5E34FD1-FE69-4E32-B71A-F10D505976C6}" srcOrd="1" destOrd="0" parTransId="{70DD6290-5156-4F1A-9DE7-FDAE510EEB70}" sibTransId="{2610AE63-A5C3-40CA-9B1A-F0AB4B46AE92}"/>
    <dgm:cxn modelId="{65D636F7-5334-4394-881E-B009AA608A97}" srcId="{F5E34FD1-FE69-4E32-B71A-F10D505976C6}" destId="{1A1A3973-A213-4B78-883D-2F49FF037F55}" srcOrd="0" destOrd="0" parTransId="{9616837A-0FEC-47C6-8E4B-759767875EB4}" sibTransId="{2CD607F6-C8A2-43AB-989B-D6C028A3EA3D}"/>
    <dgm:cxn modelId="{79837430-AFCA-4DBA-933D-1458A3335EB9}" type="presOf" srcId="{E8CE9889-424C-4D9F-BC6C-EF4DBE1A8F0E}" destId="{FDA13057-D9F1-4415-9CF7-D65BA9E14580}" srcOrd="0" destOrd="0" presId="urn:microsoft.com/office/officeart/2005/8/layout/process4"/>
    <dgm:cxn modelId="{DBE641A2-8BCA-4CDD-9591-263661F15079}" srcId="{E8CE9889-424C-4D9F-BC6C-EF4DBE1A8F0E}" destId="{1759F13E-9C7E-4EF1-9BF1-6155653CDA03}" srcOrd="1" destOrd="0" parTransId="{D72AA853-1053-44AB-9A39-8AD1F07D4459}" sibTransId="{8B21C43F-A1E4-46C1-84FE-80720F54D76A}"/>
    <dgm:cxn modelId="{A319DD75-BBD5-45F8-A3C6-139EEE8DCB94}" type="presOf" srcId="{DD159290-ED81-43B2-8165-395227DBF96E}" destId="{7CCA0FBD-F83D-4C0B-96E5-4243BDA215C8}" srcOrd="0" destOrd="0" presId="urn:microsoft.com/office/officeart/2005/8/layout/process4"/>
    <dgm:cxn modelId="{D66F15FF-84E0-44B4-8996-D0445E4DF8BC}" type="presOf" srcId="{A720C188-701D-4637-95BA-51F4719DC086}" destId="{4F7509B8-4F4B-4D70-A8E5-F78165BCA597}" srcOrd="0" destOrd="0" presId="urn:microsoft.com/office/officeart/2005/8/layout/process4"/>
    <dgm:cxn modelId="{789D6705-C2FF-4427-9975-257582EBF352}" type="presOf" srcId="{1A1A3973-A213-4B78-883D-2F49FF037F55}" destId="{74B67152-DB73-42E6-B08F-45EF6AF6A809}" srcOrd="0" destOrd="0" presId="urn:microsoft.com/office/officeart/2005/8/layout/process4"/>
    <dgm:cxn modelId="{FF3F3446-37BF-4372-87DE-F57935CB0F07}" srcId="{D54F2541-37DA-4BC2-B7F5-AD7EBBDB8249}" destId="{E8CE9889-424C-4D9F-BC6C-EF4DBE1A8F0E}" srcOrd="2" destOrd="0" parTransId="{FB088C17-2E48-4917-B009-56768D1249E6}" sibTransId="{38A005D5-29A7-4285-A134-9E27E122AC7D}"/>
    <dgm:cxn modelId="{3DFF339E-08FE-451F-8CAC-75C670BF6F20}" type="presOf" srcId="{F5E34FD1-FE69-4E32-B71A-F10D505976C6}" destId="{694D66B1-B549-4D3D-871B-1C4DD7AA392A}" srcOrd="1" destOrd="0" presId="urn:microsoft.com/office/officeart/2005/8/layout/process4"/>
    <dgm:cxn modelId="{2CC139C4-FCD6-49DC-8EA9-B3F8B42C5704}" srcId="{DD159290-ED81-43B2-8165-395227DBF96E}" destId="{773AF01B-98C1-44D0-88A5-5E55255E8AC1}" srcOrd="0" destOrd="0" parTransId="{98A53F52-3BD9-406A-9184-302A1E9B2988}" sibTransId="{F1346150-4282-45BD-BCE1-66260A33903B}"/>
    <dgm:cxn modelId="{A44F57D8-9440-4E3C-BB32-ECD7623A8ECD}" srcId="{E8CE9889-424C-4D9F-BC6C-EF4DBE1A8F0E}" destId="{0EF0A86E-20B2-4EFA-8494-5122066631D0}" srcOrd="0" destOrd="0" parTransId="{9D616F95-83AA-4E86-9729-6D794745E514}" sibTransId="{79943099-1ECC-4CE9-A846-5C71B276C820}"/>
    <dgm:cxn modelId="{C06B839E-3E8F-4105-91BF-1D6B2ADD9630}" type="presOf" srcId="{E8CE9889-424C-4D9F-BC6C-EF4DBE1A8F0E}" destId="{62F9E0C8-B22D-4593-842E-263BD961388D}" srcOrd="1" destOrd="0" presId="urn:microsoft.com/office/officeart/2005/8/layout/process4"/>
    <dgm:cxn modelId="{7CA6CE02-989C-47D2-8174-E14E6701F35E}" type="presOf" srcId="{D54F2541-37DA-4BC2-B7F5-AD7EBBDB8249}" destId="{92639541-1BBB-474E-B618-991F670A6EDF}" srcOrd="0" destOrd="0" presId="urn:microsoft.com/office/officeart/2005/8/layout/process4"/>
    <dgm:cxn modelId="{18BB246F-8A1D-4AF2-B4F4-34A79059475F}" srcId="{F5E34FD1-FE69-4E32-B71A-F10D505976C6}" destId="{D9536D49-A4DC-49D4-A01C-FB3176BCA1E5}" srcOrd="1" destOrd="0" parTransId="{6106E414-6285-4BC1-8EE0-C59FDE58A3D4}" sibTransId="{6992DB4C-542A-46E6-BF6B-CA3B6881BC53}"/>
    <dgm:cxn modelId="{C34F57FA-793E-4E7D-B392-5390F30AA19A}" type="presOf" srcId="{0EF0A86E-20B2-4EFA-8494-5122066631D0}" destId="{D59A3470-F88A-4A81-AA74-AAC81401D5DD}" srcOrd="0" destOrd="0" presId="urn:microsoft.com/office/officeart/2005/8/layout/process4"/>
    <dgm:cxn modelId="{EE10CD63-5915-417E-BC58-64DB4374A68D}" type="presOf" srcId="{F5E34FD1-FE69-4E32-B71A-F10D505976C6}" destId="{EB6A2FC2-6484-42F7-99DF-FF505B993836}" srcOrd="0" destOrd="0" presId="urn:microsoft.com/office/officeart/2005/8/layout/process4"/>
    <dgm:cxn modelId="{1CB88105-211C-4993-8051-2BF7514E5415}" type="presParOf" srcId="{92639541-1BBB-474E-B618-991F670A6EDF}" destId="{F5919194-CA30-47F6-B300-E9A98A88E514}" srcOrd="0" destOrd="0" presId="urn:microsoft.com/office/officeart/2005/8/layout/process4"/>
    <dgm:cxn modelId="{7B4EFCC5-A458-4572-AFA2-14E42ED71038}" type="presParOf" srcId="{F5919194-CA30-47F6-B300-E9A98A88E514}" destId="{FDA13057-D9F1-4415-9CF7-D65BA9E14580}" srcOrd="0" destOrd="0" presId="urn:microsoft.com/office/officeart/2005/8/layout/process4"/>
    <dgm:cxn modelId="{43B3412E-CB72-4364-B635-B0E3D4E9856D}" type="presParOf" srcId="{F5919194-CA30-47F6-B300-E9A98A88E514}" destId="{62F9E0C8-B22D-4593-842E-263BD961388D}" srcOrd="1" destOrd="0" presId="urn:microsoft.com/office/officeart/2005/8/layout/process4"/>
    <dgm:cxn modelId="{3510D48B-8F1E-4030-B9C0-3C561A7880E5}" type="presParOf" srcId="{F5919194-CA30-47F6-B300-E9A98A88E514}" destId="{EDC6A6F7-AD1F-459F-8130-8A98C02251FB}" srcOrd="2" destOrd="0" presId="urn:microsoft.com/office/officeart/2005/8/layout/process4"/>
    <dgm:cxn modelId="{C22D888D-CBDA-4FCD-A539-F333BF52F748}" type="presParOf" srcId="{EDC6A6F7-AD1F-459F-8130-8A98C02251FB}" destId="{D59A3470-F88A-4A81-AA74-AAC81401D5DD}" srcOrd="0" destOrd="0" presId="urn:microsoft.com/office/officeart/2005/8/layout/process4"/>
    <dgm:cxn modelId="{823937E5-3747-42C5-BC04-B8D3831F9C73}" type="presParOf" srcId="{EDC6A6F7-AD1F-459F-8130-8A98C02251FB}" destId="{67A3E005-B363-4DC5-9538-900044DDEC56}" srcOrd="1" destOrd="0" presId="urn:microsoft.com/office/officeart/2005/8/layout/process4"/>
    <dgm:cxn modelId="{FC4D74B6-8379-4657-A018-49C9496A077A}" type="presParOf" srcId="{EDC6A6F7-AD1F-459F-8130-8A98C02251FB}" destId="{4F7509B8-4F4B-4D70-A8E5-F78165BCA597}" srcOrd="2" destOrd="0" presId="urn:microsoft.com/office/officeart/2005/8/layout/process4"/>
    <dgm:cxn modelId="{F5DD1F13-69F8-4082-989C-28F95D381D05}" type="presParOf" srcId="{92639541-1BBB-474E-B618-991F670A6EDF}" destId="{204126C1-0429-4848-BD8B-673EFEED3E26}" srcOrd="1" destOrd="0" presId="urn:microsoft.com/office/officeart/2005/8/layout/process4"/>
    <dgm:cxn modelId="{CE4F926E-45A2-4314-AFB8-5E5B02FBF1D7}" type="presParOf" srcId="{92639541-1BBB-474E-B618-991F670A6EDF}" destId="{B41E144A-578B-4821-A85A-0CB82D56ECEC}" srcOrd="2" destOrd="0" presId="urn:microsoft.com/office/officeart/2005/8/layout/process4"/>
    <dgm:cxn modelId="{B1B75691-3FE8-432B-9E77-27A7E0AD91F3}" type="presParOf" srcId="{B41E144A-578B-4821-A85A-0CB82D56ECEC}" destId="{EB6A2FC2-6484-42F7-99DF-FF505B993836}" srcOrd="0" destOrd="0" presId="urn:microsoft.com/office/officeart/2005/8/layout/process4"/>
    <dgm:cxn modelId="{EC019915-0DD9-4FAD-8737-FBE97F3A6DC0}" type="presParOf" srcId="{B41E144A-578B-4821-A85A-0CB82D56ECEC}" destId="{694D66B1-B549-4D3D-871B-1C4DD7AA392A}" srcOrd="1" destOrd="0" presId="urn:microsoft.com/office/officeart/2005/8/layout/process4"/>
    <dgm:cxn modelId="{A03B2B45-578A-47FF-B944-F03747405DA8}" type="presParOf" srcId="{B41E144A-578B-4821-A85A-0CB82D56ECEC}" destId="{C110A74C-2ED2-4855-9985-27864DB2BE02}" srcOrd="2" destOrd="0" presId="urn:microsoft.com/office/officeart/2005/8/layout/process4"/>
    <dgm:cxn modelId="{31776B51-89E1-4A9C-97C2-358DB8119B7C}" type="presParOf" srcId="{C110A74C-2ED2-4855-9985-27864DB2BE02}" destId="{74B67152-DB73-42E6-B08F-45EF6AF6A809}" srcOrd="0" destOrd="0" presId="urn:microsoft.com/office/officeart/2005/8/layout/process4"/>
    <dgm:cxn modelId="{F59389BD-1C10-418D-AEEF-B058582258B8}" type="presParOf" srcId="{C110A74C-2ED2-4855-9985-27864DB2BE02}" destId="{B1AA9D8C-44A8-4471-A6AE-32574A5162CF}" srcOrd="1" destOrd="0" presId="urn:microsoft.com/office/officeart/2005/8/layout/process4"/>
    <dgm:cxn modelId="{3A656AF5-C618-46BC-A28C-00DB9DC866CE}" type="presParOf" srcId="{92639541-1BBB-474E-B618-991F670A6EDF}" destId="{34D9B177-6AB9-4493-A2FA-1724641EF061}" srcOrd="3" destOrd="0" presId="urn:microsoft.com/office/officeart/2005/8/layout/process4"/>
    <dgm:cxn modelId="{312A3227-0FD5-41BE-A5BC-D3188DDE457D}" type="presParOf" srcId="{92639541-1BBB-474E-B618-991F670A6EDF}" destId="{556EBE52-124E-434B-AE1B-F4EB3A8F3D21}" srcOrd="4" destOrd="0" presId="urn:microsoft.com/office/officeart/2005/8/layout/process4"/>
    <dgm:cxn modelId="{45053958-BF70-40E4-B3F2-2621B7A73466}" type="presParOf" srcId="{556EBE52-124E-434B-AE1B-F4EB3A8F3D21}" destId="{7CCA0FBD-F83D-4C0B-96E5-4243BDA215C8}" srcOrd="0" destOrd="0" presId="urn:microsoft.com/office/officeart/2005/8/layout/process4"/>
    <dgm:cxn modelId="{89C80160-D3AF-4E66-B768-95BD9DBEC7C8}" type="presParOf" srcId="{556EBE52-124E-434B-AE1B-F4EB3A8F3D21}" destId="{8339461A-516A-4D43-8CA7-540B900540B4}" srcOrd="1" destOrd="0" presId="urn:microsoft.com/office/officeart/2005/8/layout/process4"/>
    <dgm:cxn modelId="{8FAAB849-B184-45FA-8BD0-1D24528D5920}" type="presParOf" srcId="{556EBE52-124E-434B-AE1B-F4EB3A8F3D21}" destId="{4D9F1601-A41E-4B2D-A849-6686239941A0}" srcOrd="2" destOrd="0" presId="urn:microsoft.com/office/officeart/2005/8/layout/process4"/>
    <dgm:cxn modelId="{C1CDA0F3-B913-4351-BA7F-437C518D8C05}" type="presParOf" srcId="{4D9F1601-A41E-4B2D-A849-6686239941A0}" destId="{163E3D6B-5679-4EA7-BA0A-D07914691A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C0F40E-1130-48E2-8EE4-0BEDB5A7F96A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DAC37FC-6EF2-4B01-B51D-370EFE6E3D59}">
      <dgm:prSet phldrT="[Текст]" custT="1"/>
      <dgm:spPr/>
      <dgm:t>
        <a:bodyPr/>
        <a:lstStyle/>
        <a:p>
          <a:r>
            <a:rPr lang="uk-UA" sz="1600" dirty="0" smtClean="0"/>
            <a:t>Мовно-літературної</a:t>
          </a:r>
          <a:endParaRPr lang="ru-RU" sz="1600" dirty="0"/>
        </a:p>
      </dgm:t>
    </dgm:pt>
    <dgm:pt modelId="{DDADD2F9-4328-4F26-8453-024D68458817}" type="parTrans" cxnId="{DF75A1A7-CFAD-4B3B-8F93-5048D8F368C8}">
      <dgm:prSet/>
      <dgm:spPr/>
      <dgm:t>
        <a:bodyPr/>
        <a:lstStyle/>
        <a:p>
          <a:endParaRPr lang="ru-RU"/>
        </a:p>
      </dgm:t>
    </dgm:pt>
    <dgm:pt modelId="{0E45CFFD-AAEA-4091-9FB6-93DDFF642BD7}" type="sibTrans" cxnId="{DF75A1A7-CFAD-4B3B-8F93-5048D8F368C8}">
      <dgm:prSet/>
      <dgm:spPr/>
      <dgm:t>
        <a:bodyPr/>
        <a:lstStyle/>
        <a:p>
          <a:endParaRPr lang="ru-RU"/>
        </a:p>
      </dgm:t>
    </dgm:pt>
    <dgm:pt modelId="{7345B544-068C-40F2-BF7E-864EC3894B8C}">
      <dgm:prSet phldrT="[Текст]" custT="1"/>
      <dgm:spPr/>
      <dgm:t>
        <a:bodyPr/>
        <a:lstStyle/>
        <a:p>
          <a:r>
            <a:rPr lang="uk-UA" sz="1800" dirty="0" smtClean="0"/>
            <a:t>математичної</a:t>
          </a:r>
          <a:endParaRPr lang="ru-RU" sz="1800" dirty="0"/>
        </a:p>
      </dgm:t>
    </dgm:pt>
    <dgm:pt modelId="{04141BAD-FCAA-481C-AA70-33890FFB81CD}" type="parTrans" cxnId="{E8B73E61-7518-4D88-9357-2277A66619AC}">
      <dgm:prSet/>
      <dgm:spPr/>
      <dgm:t>
        <a:bodyPr/>
        <a:lstStyle/>
        <a:p>
          <a:endParaRPr lang="ru-RU"/>
        </a:p>
      </dgm:t>
    </dgm:pt>
    <dgm:pt modelId="{6AC74DB8-0E30-4888-8B1A-347B0F75D299}" type="sibTrans" cxnId="{E8B73E61-7518-4D88-9357-2277A66619AC}">
      <dgm:prSet/>
      <dgm:spPr/>
      <dgm:t>
        <a:bodyPr/>
        <a:lstStyle/>
        <a:p>
          <a:endParaRPr lang="ru-RU"/>
        </a:p>
      </dgm:t>
    </dgm:pt>
    <dgm:pt modelId="{F68ADC5F-426D-455E-B157-38941140E916}">
      <dgm:prSet phldrT="[Текст]" custT="1"/>
      <dgm:spPr/>
      <dgm:t>
        <a:bodyPr/>
        <a:lstStyle/>
        <a:p>
          <a:r>
            <a:rPr lang="uk-UA" sz="1800" dirty="0" smtClean="0"/>
            <a:t>природничої</a:t>
          </a:r>
          <a:endParaRPr lang="ru-RU" sz="1800" dirty="0"/>
        </a:p>
      </dgm:t>
    </dgm:pt>
    <dgm:pt modelId="{67439C6C-0F44-4486-856E-BC9E92D1FFBE}" type="parTrans" cxnId="{4B5B8DD0-454C-482A-8FBC-7CDCFE019FBF}">
      <dgm:prSet/>
      <dgm:spPr/>
      <dgm:t>
        <a:bodyPr/>
        <a:lstStyle/>
        <a:p>
          <a:endParaRPr lang="ru-RU"/>
        </a:p>
      </dgm:t>
    </dgm:pt>
    <dgm:pt modelId="{EF2BA023-0020-4232-A3BD-FBB7398E3E21}" type="sibTrans" cxnId="{4B5B8DD0-454C-482A-8FBC-7CDCFE019FBF}">
      <dgm:prSet/>
      <dgm:spPr/>
      <dgm:t>
        <a:bodyPr/>
        <a:lstStyle/>
        <a:p>
          <a:endParaRPr lang="ru-RU"/>
        </a:p>
      </dgm:t>
    </dgm:pt>
    <dgm:pt modelId="{82D9AF89-482A-4FE8-ABA3-A7194632AB40}">
      <dgm:prSet phldrT="[Текст]"/>
      <dgm:spPr/>
      <dgm:t>
        <a:bodyPr/>
        <a:lstStyle/>
        <a:p>
          <a:r>
            <a:rPr lang="uk-UA" dirty="0" smtClean="0"/>
            <a:t>Освітніх галузей</a:t>
          </a:r>
          <a:endParaRPr lang="ru-RU" dirty="0"/>
        </a:p>
      </dgm:t>
    </dgm:pt>
    <dgm:pt modelId="{0B3951E9-BA3D-4FE8-BB4F-A605FEAED36A}" type="parTrans" cxnId="{38F13D89-13B0-444F-B515-D38CA8410813}">
      <dgm:prSet/>
      <dgm:spPr/>
      <dgm:t>
        <a:bodyPr/>
        <a:lstStyle/>
        <a:p>
          <a:endParaRPr lang="ru-RU"/>
        </a:p>
      </dgm:t>
    </dgm:pt>
    <dgm:pt modelId="{9EE60392-2E73-48A1-AACD-E59A00928DB3}" type="sibTrans" cxnId="{38F13D89-13B0-444F-B515-D38CA8410813}">
      <dgm:prSet/>
      <dgm:spPr/>
      <dgm:t>
        <a:bodyPr/>
        <a:lstStyle/>
        <a:p>
          <a:endParaRPr lang="ru-RU"/>
        </a:p>
      </dgm:t>
    </dgm:pt>
    <dgm:pt modelId="{4A4D4CC0-AF04-4ECE-B1F4-72AF6757A111}" type="pres">
      <dgm:prSet presAssocID="{40C0F40E-1130-48E2-8EE4-0BEDB5A7F96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079B3-CDF7-4AF1-BCA1-FE60256F301F}" type="pres">
      <dgm:prSet presAssocID="{40C0F40E-1130-48E2-8EE4-0BEDB5A7F96A}" presName="ellipse" presStyleLbl="trBgShp" presStyleIdx="0" presStyleCnt="1"/>
      <dgm:spPr/>
    </dgm:pt>
    <dgm:pt modelId="{98B01BEC-D42E-441F-B0FD-91CB9800ED59}" type="pres">
      <dgm:prSet presAssocID="{40C0F40E-1130-48E2-8EE4-0BEDB5A7F96A}" presName="arrow1" presStyleLbl="fgShp" presStyleIdx="0" presStyleCnt="1"/>
      <dgm:spPr/>
    </dgm:pt>
    <dgm:pt modelId="{66EB1A84-1528-47B4-BB0A-2CD12D588305}" type="pres">
      <dgm:prSet presAssocID="{40C0F40E-1130-48E2-8EE4-0BEDB5A7F96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3F551-FD3C-49C1-9E49-8BE0CEB6C5E1}" type="pres">
      <dgm:prSet presAssocID="{7345B544-068C-40F2-BF7E-864EC3894B8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92EB0-1F76-4461-A5E4-446D0F83C4D1}" type="pres">
      <dgm:prSet presAssocID="{F68ADC5F-426D-455E-B157-38941140E91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1088-4CA2-4F60-B6DD-3D64B69D60DB}" type="pres">
      <dgm:prSet presAssocID="{82D9AF89-482A-4FE8-ABA3-A7194632AB4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B3465-8DA1-4486-8CF3-D45A9D20269A}" type="pres">
      <dgm:prSet presAssocID="{40C0F40E-1130-48E2-8EE4-0BEDB5A7F96A}" presName="funnel" presStyleLbl="trAlignAcc1" presStyleIdx="0" presStyleCnt="1" custScaleX="135425" custScaleY="103096"/>
      <dgm:spPr/>
    </dgm:pt>
  </dgm:ptLst>
  <dgm:cxnLst>
    <dgm:cxn modelId="{9202B616-9E22-420E-AF38-5B2625EA8E6D}" type="presOf" srcId="{F68ADC5F-426D-455E-B157-38941140E916}" destId="{B533F551-FD3C-49C1-9E49-8BE0CEB6C5E1}" srcOrd="0" destOrd="0" presId="urn:microsoft.com/office/officeart/2005/8/layout/funnel1"/>
    <dgm:cxn modelId="{E8B73E61-7518-4D88-9357-2277A66619AC}" srcId="{40C0F40E-1130-48E2-8EE4-0BEDB5A7F96A}" destId="{7345B544-068C-40F2-BF7E-864EC3894B8C}" srcOrd="1" destOrd="0" parTransId="{04141BAD-FCAA-481C-AA70-33890FFB81CD}" sibTransId="{6AC74DB8-0E30-4888-8B1A-347B0F75D299}"/>
    <dgm:cxn modelId="{38F13D89-13B0-444F-B515-D38CA8410813}" srcId="{40C0F40E-1130-48E2-8EE4-0BEDB5A7F96A}" destId="{82D9AF89-482A-4FE8-ABA3-A7194632AB40}" srcOrd="3" destOrd="0" parTransId="{0B3951E9-BA3D-4FE8-BB4F-A605FEAED36A}" sibTransId="{9EE60392-2E73-48A1-AACD-E59A00928DB3}"/>
    <dgm:cxn modelId="{631D8EA3-601C-4705-B354-D214F811BC71}" type="presOf" srcId="{7345B544-068C-40F2-BF7E-864EC3894B8C}" destId="{93992EB0-1F76-4461-A5E4-446D0F83C4D1}" srcOrd="0" destOrd="0" presId="urn:microsoft.com/office/officeart/2005/8/layout/funnel1"/>
    <dgm:cxn modelId="{584133E0-EECF-4205-8B66-553BBF5D5899}" type="presOf" srcId="{6DAC37FC-6EF2-4B01-B51D-370EFE6E3D59}" destId="{112A1088-4CA2-4F60-B6DD-3D64B69D60DB}" srcOrd="0" destOrd="0" presId="urn:microsoft.com/office/officeart/2005/8/layout/funnel1"/>
    <dgm:cxn modelId="{4B5B8DD0-454C-482A-8FBC-7CDCFE019FBF}" srcId="{40C0F40E-1130-48E2-8EE4-0BEDB5A7F96A}" destId="{F68ADC5F-426D-455E-B157-38941140E916}" srcOrd="2" destOrd="0" parTransId="{67439C6C-0F44-4486-856E-BC9E92D1FFBE}" sibTransId="{EF2BA023-0020-4232-A3BD-FBB7398E3E21}"/>
    <dgm:cxn modelId="{C8F80D42-F4C5-4351-969C-5482379E7E9B}" type="presOf" srcId="{40C0F40E-1130-48E2-8EE4-0BEDB5A7F96A}" destId="{4A4D4CC0-AF04-4ECE-B1F4-72AF6757A111}" srcOrd="0" destOrd="0" presId="urn:microsoft.com/office/officeart/2005/8/layout/funnel1"/>
    <dgm:cxn modelId="{DF75A1A7-CFAD-4B3B-8F93-5048D8F368C8}" srcId="{40C0F40E-1130-48E2-8EE4-0BEDB5A7F96A}" destId="{6DAC37FC-6EF2-4B01-B51D-370EFE6E3D59}" srcOrd="0" destOrd="0" parTransId="{DDADD2F9-4328-4F26-8453-024D68458817}" sibTransId="{0E45CFFD-AAEA-4091-9FB6-93DDFF642BD7}"/>
    <dgm:cxn modelId="{B59C7164-8DCC-49BA-8227-0B9576F0237B}" type="presOf" srcId="{82D9AF89-482A-4FE8-ABA3-A7194632AB40}" destId="{66EB1A84-1528-47B4-BB0A-2CD12D588305}" srcOrd="0" destOrd="0" presId="urn:microsoft.com/office/officeart/2005/8/layout/funnel1"/>
    <dgm:cxn modelId="{AA7A9BE6-24F0-4974-95A1-E8EF14D0EC62}" type="presParOf" srcId="{4A4D4CC0-AF04-4ECE-B1F4-72AF6757A111}" destId="{CBF079B3-CDF7-4AF1-BCA1-FE60256F301F}" srcOrd="0" destOrd="0" presId="urn:microsoft.com/office/officeart/2005/8/layout/funnel1"/>
    <dgm:cxn modelId="{B08FC1B3-C44E-4EA3-8DA8-15338468BC18}" type="presParOf" srcId="{4A4D4CC0-AF04-4ECE-B1F4-72AF6757A111}" destId="{98B01BEC-D42E-441F-B0FD-91CB9800ED59}" srcOrd="1" destOrd="0" presId="urn:microsoft.com/office/officeart/2005/8/layout/funnel1"/>
    <dgm:cxn modelId="{B8C963A4-DDA5-4FF3-99F2-CE17D3F7FFD3}" type="presParOf" srcId="{4A4D4CC0-AF04-4ECE-B1F4-72AF6757A111}" destId="{66EB1A84-1528-47B4-BB0A-2CD12D588305}" srcOrd="2" destOrd="0" presId="urn:microsoft.com/office/officeart/2005/8/layout/funnel1"/>
    <dgm:cxn modelId="{D6BF33A7-D67B-4F3B-9B56-B7FCA3E30209}" type="presParOf" srcId="{4A4D4CC0-AF04-4ECE-B1F4-72AF6757A111}" destId="{B533F551-FD3C-49C1-9E49-8BE0CEB6C5E1}" srcOrd="3" destOrd="0" presId="urn:microsoft.com/office/officeart/2005/8/layout/funnel1"/>
    <dgm:cxn modelId="{F218DCFC-0405-4157-B06D-C01D9EC7327F}" type="presParOf" srcId="{4A4D4CC0-AF04-4ECE-B1F4-72AF6757A111}" destId="{93992EB0-1F76-4461-A5E4-446D0F83C4D1}" srcOrd="4" destOrd="0" presId="urn:microsoft.com/office/officeart/2005/8/layout/funnel1"/>
    <dgm:cxn modelId="{6D51EC0F-5411-48BE-93B9-9737CA3C276F}" type="presParOf" srcId="{4A4D4CC0-AF04-4ECE-B1F4-72AF6757A111}" destId="{112A1088-4CA2-4F60-B6DD-3D64B69D60DB}" srcOrd="5" destOrd="0" presId="urn:microsoft.com/office/officeart/2005/8/layout/funnel1"/>
    <dgm:cxn modelId="{2CD26B35-5E3E-4E0C-AED1-866BEF1C0E7B}" type="presParOf" srcId="{4A4D4CC0-AF04-4ECE-B1F4-72AF6757A111}" destId="{BECB3465-8DA1-4486-8CF3-D45A9D20269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2921CC-BF06-425C-B33E-FE5D5F5779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82BA70-BC62-4C93-96B5-7591462AA859}">
      <dgm:prSet phldrT="[Текст]"/>
      <dgm:spPr/>
      <dgm:t>
        <a:bodyPr/>
        <a:lstStyle/>
        <a:p>
          <a:r>
            <a:rPr lang="uk-UA" dirty="0" smtClean="0"/>
            <a:t>Робочі зошити</a:t>
          </a:r>
          <a:endParaRPr lang="ru-RU" dirty="0"/>
        </a:p>
      </dgm:t>
    </dgm:pt>
    <dgm:pt modelId="{D265200A-04B6-4BB2-9A51-905497A31B81}" type="parTrans" cxnId="{D25D318A-3D3B-4E3F-8FB3-44F5F8D2448F}">
      <dgm:prSet/>
      <dgm:spPr/>
      <dgm:t>
        <a:bodyPr/>
        <a:lstStyle/>
        <a:p>
          <a:endParaRPr lang="ru-RU"/>
        </a:p>
      </dgm:t>
    </dgm:pt>
    <dgm:pt modelId="{50E62491-8BD5-48E9-B5F8-D395AA4C52E9}" type="sibTrans" cxnId="{D25D318A-3D3B-4E3F-8FB3-44F5F8D2448F}">
      <dgm:prSet/>
      <dgm:spPr/>
      <dgm:t>
        <a:bodyPr/>
        <a:lstStyle/>
        <a:p>
          <a:endParaRPr lang="ru-RU"/>
        </a:p>
      </dgm:t>
    </dgm:pt>
    <dgm:pt modelId="{7A467A52-B9F4-46AB-AECB-66C2E8AAEB2C}">
      <dgm:prSet phldrT="[Текст]"/>
      <dgm:spPr/>
      <dgm:t>
        <a:bodyPr/>
        <a:lstStyle/>
        <a:p>
          <a:r>
            <a:rPr lang="uk-UA" dirty="0" smtClean="0"/>
            <a:t>Зошити для діагностичних робіт</a:t>
          </a:r>
          <a:endParaRPr lang="ru-RU" dirty="0"/>
        </a:p>
      </dgm:t>
    </dgm:pt>
    <dgm:pt modelId="{EB97FB74-15C7-4F40-BF95-0A05742E19AE}" type="parTrans" cxnId="{29AEEA92-1D32-4CF5-B5A0-2EB3F13F3CF0}">
      <dgm:prSet/>
      <dgm:spPr/>
      <dgm:t>
        <a:bodyPr/>
        <a:lstStyle/>
        <a:p>
          <a:endParaRPr lang="ru-RU"/>
        </a:p>
      </dgm:t>
    </dgm:pt>
    <dgm:pt modelId="{651F1CCE-CA08-42AD-B40B-0B78CE0828B4}" type="sibTrans" cxnId="{29AEEA92-1D32-4CF5-B5A0-2EB3F13F3CF0}">
      <dgm:prSet/>
      <dgm:spPr/>
      <dgm:t>
        <a:bodyPr/>
        <a:lstStyle/>
        <a:p>
          <a:endParaRPr lang="ru-RU"/>
        </a:p>
      </dgm:t>
    </dgm:pt>
    <dgm:pt modelId="{170BB04A-D9B5-48EF-951C-B31B79F913E3}">
      <dgm:prSet phldrT="[Текст]"/>
      <dgm:spPr/>
      <dgm:t>
        <a:bodyPr/>
        <a:lstStyle/>
        <a:p>
          <a:r>
            <a:rPr lang="uk-UA" dirty="0" smtClean="0"/>
            <a:t>Діагностичні аркуші</a:t>
          </a:r>
          <a:endParaRPr lang="ru-RU" dirty="0"/>
        </a:p>
      </dgm:t>
    </dgm:pt>
    <dgm:pt modelId="{67748DA3-8CB9-41CB-9D47-C71C42CB0EDC}" type="parTrans" cxnId="{40FFBE8D-EE43-4923-9D57-FCCC3131254F}">
      <dgm:prSet/>
      <dgm:spPr/>
      <dgm:t>
        <a:bodyPr/>
        <a:lstStyle/>
        <a:p>
          <a:endParaRPr lang="ru-RU"/>
        </a:p>
      </dgm:t>
    </dgm:pt>
    <dgm:pt modelId="{4D3046A4-6873-4C04-9280-203BE8A0155C}" type="sibTrans" cxnId="{40FFBE8D-EE43-4923-9D57-FCCC3131254F}">
      <dgm:prSet/>
      <dgm:spPr/>
      <dgm:t>
        <a:bodyPr/>
        <a:lstStyle/>
        <a:p>
          <a:endParaRPr lang="ru-RU"/>
        </a:p>
      </dgm:t>
    </dgm:pt>
    <dgm:pt modelId="{D1050893-0612-49AF-87F0-292C16581F15}">
      <dgm:prSet phldrT="[Текст]"/>
      <dgm:spPr/>
      <dgm:t>
        <a:bodyPr/>
        <a:lstStyle/>
        <a:p>
          <a:r>
            <a:rPr lang="uk-UA" dirty="0" smtClean="0"/>
            <a:t>Робочі аркуші з виконаними роботами </a:t>
          </a:r>
          <a:endParaRPr lang="ru-RU" dirty="0"/>
        </a:p>
      </dgm:t>
    </dgm:pt>
    <dgm:pt modelId="{0E6853EE-B0ED-433F-88B0-DC6B249E971D}" type="parTrans" cxnId="{0DCE0F9B-3F1B-4D10-95A9-8E580035483A}">
      <dgm:prSet/>
      <dgm:spPr/>
    </dgm:pt>
    <dgm:pt modelId="{0AD4E973-7223-4075-AA8C-A270B83022F7}" type="sibTrans" cxnId="{0DCE0F9B-3F1B-4D10-95A9-8E580035483A}">
      <dgm:prSet/>
      <dgm:spPr/>
    </dgm:pt>
    <dgm:pt modelId="{F63F9984-494E-418E-8504-C5DAD8879A45}">
      <dgm:prSet phldrT="[Текст]"/>
      <dgm:spPr/>
      <dgm:t>
        <a:bodyPr/>
        <a:lstStyle/>
        <a:p>
          <a:r>
            <a:rPr lang="uk-UA" dirty="0" smtClean="0"/>
            <a:t>Учнівські </a:t>
          </a:r>
          <a:r>
            <a:rPr lang="uk-UA" dirty="0" err="1" smtClean="0"/>
            <a:t>портфоліо</a:t>
          </a:r>
          <a:endParaRPr lang="ru-RU" dirty="0"/>
        </a:p>
      </dgm:t>
    </dgm:pt>
    <dgm:pt modelId="{2EA2723D-865B-469B-B041-9302E26706D1}" type="parTrans" cxnId="{E7FBE8B7-C01B-424C-867B-46085513C7FC}">
      <dgm:prSet/>
      <dgm:spPr/>
    </dgm:pt>
    <dgm:pt modelId="{F0D96058-A6AE-4DD3-9443-5B1C704A1CDE}" type="sibTrans" cxnId="{E7FBE8B7-C01B-424C-867B-46085513C7FC}">
      <dgm:prSet/>
      <dgm:spPr/>
    </dgm:pt>
    <dgm:pt modelId="{F0D2F3AB-0BBF-4F17-BAC4-D08CF0190F5A}" type="pres">
      <dgm:prSet presAssocID="{402921CC-BF06-425C-B33E-FE5D5F5779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1B5D76-6F0B-468E-B428-AEA2A13E2004}" type="pres">
      <dgm:prSet presAssocID="{402921CC-BF06-425C-B33E-FE5D5F577982}" presName="Name1" presStyleCnt="0"/>
      <dgm:spPr/>
    </dgm:pt>
    <dgm:pt modelId="{43209685-BA25-400B-A2E6-BBC54CB3C0DD}" type="pres">
      <dgm:prSet presAssocID="{402921CC-BF06-425C-B33E-FE5D5F577982}" presName="cycle" presStyleCnt="0"/>
      <dgm:spPr/>
    </dgm:pt>
    <dgm:pt modelId="{979B40E2-A043-4245-8135-D20557BBAD52}" type="pres">
      <dgm:prSet presAssocID="{402921CC-BF06-425C-B33E-FE5D5F577982}" presName="srcNode" presStyleLbl="node1" presStyleIdx="0" presStyleCnt="5"/>
      <dgm:spPr/>
    </dgm:pt>
    <dgm:pt modelId="{D6AC89B2-F2FB-4013-937C-C43C34DBC300}" type="pres">
      <dgm:prSet presAssocID="{402921CC-BF06-425C-B33E-FE5D5F577982}" presName="conn" presStyleLbl="parChTrans1D2" presStyleIdx="0" presStyleCnt="1"/>
      <dgm:spPr/>
      <dgm:t>
        <a:bodyPr/>
        <a:lstStyle/>
        <a:p>
          <a:endParaRPr lang="ru-RU"/>
        </a:p>
      </dgm:t>
    </dgm:pt>
    <dgm:pt modelId="{6E56EB1B-789A-439C-A0FB-3B5F98C7FF53}" type="pres">
      <dgm:prSet presAssocID="{402921CC-BF06-425C-B33E-FE5D5F577982}" presName="extraNode" presStyleLbl="node1" presStyleIdx="0" presStyleCnt="5"/>
      <dgm:spPr/>
    </dgm:pt>
    <dgm:pt modelId="{EC32E1FB-780C-4E6F-BBC8-F42D7546F4C8}" type="pres">
      <dgm:prSet presAssocID="{402921CC-BF06-425C-B33E-FE5D5F577982}" presName="dstNode" presStyleLbl="node1" presStyleIdx="0" presStyleCnt="5"/>
      <dgm:spPr/>
    </dgm:pt>
    <dgm:pt modelId="{B8F2D32D-F947-4FBC-8D9A-CD81B6122BB4}" type="pres">
      <dgm:prSet presAssocID="{D482BA70-BC62-4C93-96B5-7591462AA85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D9D60-0F4F-408E-B0B2-FA7CEF283D5D}" type="pres">
      <dgm:prSet presAssocID="{D482BA70-BC62-4C93-96B5-7591462AA859}" presName="accent_1" presStyleCnt="0"/>
      <dgm:spPr/>
    </dgm:pt>
    <dgm:pt modelId="{B08BCBEB-3495-48D3-9E24-3A2FBE23376B}" type="pres">
      <dgm:prSet presAssocID="{D482BA70-BC62-4C93-96B5-7591462AA859}" presName="accentRepeatNode" presStyleLbl="solidFgAcc1" presStyleIdx="0" presStyleCnt="5"/>
      <dgm:spPr/>
    </dgm:pt>
    <dgm:pt modelId="{449E3723-777B-4D14-A1EC-9FB834F700CB}" type="pres">
      <dgm:prSet presAssocID="{D1050893-0612-49AF-87F0-292C16581F1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2F861-45E5-434D-B13F-E7128176B38C}" type="pres">
      <dgm:prSet presAssocID="{D1050893-0612-49AF-87F0-292C16581F15}" presName="accent_2" presStyleCnt="0"/>
      <dgm:spPr/>
    </dgm:pt>
    <dgm:pt modelId="{CF4756D3-27EE-4389-9B23-CAF75D91360F}" type="pres">
      <dgm:prSet presAssocID="{D1050893-0612-49AF-87F0-292C16581F15}" presName="accentRepeatNode" presStyleLbl="solidFgAcc1" presStyleIdx="1" presStyleCnt="5"/>
      <dgm:spPr/>
    </dgm:pt>
    <dgm:pt modelId="{27466BCB-FAE0-482B-BEE5-B9DBD886ECA6}" type="pres">
      <dgm:prSet presAssocID="{7A467A52-B9F4-46AB-AECB-66C2E8AAEB2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E9195-4AB3-46FE-8E15-D1AAD40E0CE9}" type="pres">
      <dgm:prSet presAssocID="{7A467A52-B9F4-46AB-AECB-66C2E8AAEB2C}" presName="accent_3" presStyleCnt="0"/>
      <dgm:spPr/>
    </dgm:pt>
    <dgm:pt modelId="{E106BCE9-3D65-4A4A-99AF-3915A35AFD90}" type="pres">
      <dgm:prSet presAssocID="{7A467A52-B9F4-46AB-AECB-66C2E8AAEB2C}" presName="accentRepeatNode" presStyleLbl="solidFgAcc1" presStyleIdx="2" presStyleCnt="5"/>
      <dgm:spPr/>
    </dgm:pt>
    <dgm:pt modelId="{CBD48401-0CE9-4D55-8786-58FB6A7F6C25}" type="pres">
      <dgm:prSet presAssocID="{170BB04A-D9B5-48EF-951C-B31B79F913E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BD575-9DB1-4CE4-BD95-61BD1EFE37FA}" type="pres">
      <dgm:prSet presAssocID="{170BB04A-D9B5-48EF-951C-B31B79F913E3}" presName="accent_4" presStyleCnt="0"/>
      <dgm:spPr/>
    </dgm:pt>
    <dgm:pt modelId="{2DC7F646-6C76-4ECA-844E-52BBE640EF1A}" type="pres">
      <dgm:prSet presAssocID="{170BB04A-D9B5-48EF-951C-B31B79F913E3}" presName="accentRepeatNode" presStyleLbl="solidFgAcc1" presStyleIdx="3" presStyleCnt="5"/>
      <dgm:spPr/>
    </dgm:pt>
    <dgm:pt modelId="{E4268A3C-AB41-439D-A786-6FDE2350849A}" type="pres">
      <dgm:prSet presAssocID="{F63F9984-494E-418E-8504-C5DAD8879A4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C22F2-3A00-4322-87CB-8ED00FD471BB}" type="pres">
      <dgm:prSet presAssocID="{F63F9984-494E-418E-8504-C5DAD8879A45}" presName="accent_5" presStyleCnt="0"/>
      <dgm:spPr/>
    </dgm:pt>
    <dgm:pt modelId="{802AC71D-2A03-425B-8CA8-DFAFBB358EE7}" type="pres">
      <dgm:prSet presAssocID="{F63F9984-494E-418E-8504-C5DAD8879A45}" presName="accentRepeatNode" presStyleLbl="solidFgAcc1" presStyleIdx="4" presStyleCnt="5"/>
      <dgm:spPr/>
    </dgm:pt>
  </dgm:ptLst>
  <dgm:cxnLst>
    <dgm:cxn modelId="{CF3023CB-BF8C-4D20-A73F-0BEF617A144E}" type="presOf" srcId="{F63F9984-494E-418E-8504-C5DAD8879A45}" destId="{E4268A3C-AB41-439D-A786-6FDE2350849A}" srcOrd="0" destOrd="0" presId="urn:microsoft.com/office/officeart/2008/layout/VerticalCurvedList"/>
    <dgm:cxn modelId="{0301DE4F-DD90-4A2C-89FE-29078BB571D0}" type="presOf" srcId="{7A467A52-B9F4-46AB-AECB-66C2E8AAEB2C}" destId="{27466BCB-FAE0-482B-BEE5-B9DBD886ECA6}" srcOrd="0" destOrd="0" presId="urn:microsoft.com/office/officeart/2008/layout/VerticalCurvedList"/>
    <dgm:cxn modelId="{29AEEA92-1D32-4CF5-B5A0-2EB3F13F3CF0}" srcId="{402921CC-BF06-425C-B33E-FE5D5F577982}" destId="{7A467A52-B9F4-46AB-AECB-66C2E8AAEB2C}" srcOrd="2" destOrd="0" parTransId="{EB97FB74-15C7-4F40-BF95-0A05742E19AE}" sibTransId="{651F1CCE-CA08-42AD-B40B-0B78CE0828B4}"/>
    <dgm:cxn modelId="{40FFBE8D-EE43-4923-9D57-FCCC3131254F}" srcId="{402921CC-BF06-425C-B33E-FE5D5F577982}" destId="{170BB04A-D9B5-48EF-951C-B31B79F913E3}" srcOrd="3" destOrd="0" parTransId="{67748DA3-8CB9-41CB-9D47-C71C42CB0EDC}" sibTransId="{4D3046A4-6873-4C04-9280-203BE8A0155C}"/>
    <dgm:cxn modelId="{68C83ED3-5607-4E37-B86B-14B7AA95B5EE}" type="presOf" srcId="{402921CC-BF06-425C-B33E-FE5D5F577982}" destId="{F0D2F3AB-0BBF-4F17-BAC4-D08CF0190F5A}" srcOrd="0" destOrd="0" presId="urn:microsoft.com/office/officeart/2008/layout/VerticalCurvedList"/>
    <dgm:cxn modelId="{3B0024D5-65D4-4662-AEF3-53EE11F5E44F}" type="presOf" srcId="{D1050893-0612-49AF-87F0-292C16581F15}" destId="{449E3723-777B-4D14-A1EC-9FB834F700CB}" srcOrd="0" destOrd="0" presId="urn:microsoft.com/office/officeart/2008/layout/VerticalCurvedList"/>
    <dgm:cxn modelId="{8B5E5088-9DCC-49B1-87C5-03AAE9ADCE32}" type="presOf" srcId="{170BB04A-D9B5-48EF-951C-B31B79F913E3}" destId="{CBD48401-0CE9-4D55-8786-58FB6A7F6C25}" srcOrd="0" destOrd="0" presId="urn:microsoft.com/office/officeart/2008/layout/VerticalCurvedList"/>
    <dgm:cxn modelId="{D25D318A-3D3B-4E3F-8FB3-44F5F8D2448F}" srcId="{402921CC-BF06-425C-B33E-FE5D5F577982}" destId="{D482BA70-BC62-4C93-96B5-7591462AA859}" srcOrd="0" destOrd="0" parTransId="{D265200A-04B6-4BB2-9A51-905497A31B81}" sibTransId="{50E62491-8BD5-48E9-B5F8-D395AA4C52E9}"/>
    <dgm:cxn modelId="{0DCE0F9B-3F1B-4D10-95A9-8E580035483A}" srcId="{402921CC-BF06-425C-B33E-FE5D5F577982}" destId="{D1050893-0612-49AF-87F0-292C16581F15}" srcOrd="1" destOrd="0" parTransId="{0E6853EE-B0ED-433F-88B0-DC6B249E971D}" sibTransId="{0AD4E973-7223-4075-AA8C-A270B83022F7}"/>
    <dgm:cxn modelId="{C7DDD761-D6A4-40D1-9A85-1A1D7665B441}" type="presOf" srcId="{50E62491-8BD5-48E9-B5F8-D395AA4C52E9}" destId="{D6AC89B2-F2FB-4013-937C-C43C34DBC300}" srcOrd="0" destOrd="0" presId="urn:microsoft.com/office/officeart/2008/layout/VerticalCurvedList"/>
    <dgm:cxn modelId="{9F4585DE-C71A-4264-AD62-C9C0E5D4984B}" type="presOf" srcId="{D482BA70-BC62-4C93-96B5-7591462AA859}" destId="{B8F2D32D-F947-4FBC-8D9A-CD81B6122BB4}" srcOrd="0" destOrd="0" presId="urn:microsoft.com/office/officeart/2008/layout/VerticalCurvedList"/>
    <dgm:cxn modelId="{E7FBE8B7-C01B-424C-867B-46085513C7FC}" srcId="{402921CC-BF06-425C-B33E-FE5D5F577982}" destId="{F63F9984-494E-418E-8504-C5DAD8879A45}" srcOrd="4" destOrd="0" parTransId="{2EA2723D-865B-469B-B041-9302E26706D1}" sibTransId="{F0D96058-A6AE-4DD3-9443-5B1C704A1CDE}"/>
    <dgm:cxn modelId="{BA8A0362-2811-4651-B1A3-DFD8D94AD338}" type="presParOf" srcId="{F0D2F3AB-0BBF-4F17-BAC4-D08CF0190F5A}" destId="{C01B5D76-6F0B-468E-B428-AEA2A13E2004}" srcOrd="0" destOrd="0" presId="urn:microsoft.com/office/officeart/2008/layout/VerticalCurvedList"/>
    <dgm:cxn modelId="{6E4F8910-F92D-469B-BA68-842196FFBC20}" type="presParOf" srcId="{C01B5D76-6F0B-468E-B428-AEA2A13E2004}" destId="{43209685-BA25-400B-A2E6-BBC54CB3C0DD}" srcOrd="0" destOrd="0" presId="urn:microsoft.com/office/officeart/2008/layout/VerticalCurvedList"/>
    <dgm:cxn modelId="{55F4078D-A303-456A-85E0-A928A8E50BB9}" type="presParOf" srcId="{43209685-BA25-400B-A2E6-BBC54CB3C0DD}" destId="{979B40E2-A043-4245-8135-D20557BBAD52}" srcOrd="0" destOrd="0" presId="urn:microsoft.com/office/officeart/2008/layout/VerticalCurvedList"/>
    <dgm:cxn modelId="{8B1B26CD-7FF8-4764-9361-9850B9FA54B9}" type="presParOf" srcId="{43209685-BA25-400B-A2E6-BBC54CB3C0DD}" destId="{D6AC89B2-F2FB-4013-937C-C43C34DBC300}" srcOrd="1" destOrd="0" presId="urn:microsoft.com/office/officeart/2008/layout/VerticalCurvedList"/>
    <dgm:cxn modelId="{2A810261-159E-41E1-B7AD-9D5873FB58FF}" type="presParOf" srcId="{43209685-BA25-400B-A2E6-BBC54CB3C0DD}" destId="{6E56EB1B-789A-439C-A0FB-3B5F98C7FF53}" srcOrd="2" destOrd="0" presId="urn:microsoft.com/office/officeart/2008/layout/VerticalCurvedList"/>
    <dgm:cxn modelId="{E0C395F8-9BB2-46F1-B722-D46F92905239}" type="presParOf" srcId="{43209685-BA25-400B-A2E6-BBC54CB3C0DD}" destId="{EC32E1FB-780C-4E6F-BBC8-F42D7546F4C8}" srcOrd="3" destOrd="0" presId="urn:microsoft.com/office/officeart/2008/layout/VerticalCurvedList"/>
    <dgm:cxn modelId="{CB5FD634-9F89-4F20-A044-2110F7110221}" type="presParOf" srcId="{C01B5D76-6F0B-468E-B428-AEA2A13E2004}" destId="{B8F2D32D-F947-4FBC-8D9A-CD81B6122BB4}" srcOrd="1" destOrd="0" presId="urn:microsoft.com/office/officeart/2008/layout/VerticalCurvedList"/>
    <dgm:cxn modelId="{0FBC170C-0DCA-4295-81D3-4223DAA872D2}" type="presParOf" srcId="{C01B5D76-6F0B-468E-B428-AEA2A13E2004}" destId="{69CD9D60-0F4F-408E-B0B2-FA7CEF283D5D}" srcOrd="2" destOrd="0" presId="urn:microsoft.com/office/officeart/2008/layout/VerticalCurvedList"/>
    <dgm:cxn modelId="{9CFF046C-1CC3-4242-A2A7-61082E4B16CC}" type="presParOf" srcId="{69CD9D60-0F4F-408E-B0B2-FA7CEF283D5D}" destId="{B08BCBEB-3495-48D3-9E24-3A2FBE23376B}" srcOrd="0" destOrd="0" presId="urn:microsoft.com/office/officeart/2008/layout/VerticalCurvedList"/>
    <dgm:cxn modelId="{BB143F6D-7D15-4AEE-8C92-F22E82EDA6D6}" type="presParOf" srcId="{C01B5D76-6F0B-468E-B428-AEA2A13E2004}" destId="{449E3723-777B-4D14-A1EC-9FB834F700CB}" srcOrd="3" destOrd="0" presId="urn:microsoft.com/office/officeart/2008/layout/VerticalCurvedList"/>
    <dgm:cxn modelId="{73F108B2-EB64-4A4C-BAEF-22BA115A6AC5}" type="presParOf" srcId="{C01B5D76-6F0B-468E-B428-AEA2A13E2004}" destId="{E7A2F861-45E5-434D-B13F-E7128176B38C}" srcOrd="4" destOrd="0" presId="urn:microsoft.com/office/officeart/2008/layout/VerticalCurvedList"/>
    <dgm:cxn modelId="{A9834C1C-4A97-4592-BE63-CEB8E866981D}" type="presParOf" srcId="{E7A2F861-45E5-434D-B13F-E7128176B38C}" destId="{CF4756D3-27EE-4389-9B23-CAF75D91360F}" srcOrd="0" destOrd="0" presId="urn:microsoft.com/office/officeart/2008/layout/VerticalCurvedList"/>
    <dgm:cxn modelId="{DFCE8E2F-FF8F-401C-8FC0-B3789CF5478E}" type="presParOf" srcId="{C01B5D76-6F0B-468E-B428-AEA2A13E2004}" destId="{27466BCB-FAE0-482B-BEE5-B9DBD886ECA6}" srcOrd="5" destOrd="0" presId="urn:microsoft.com/office/officeart/2008/layout/VerticalCurvedList"/>
    <dgm:cxn modelId="{BAD8DDB1-FB9B-486A-A654-FBD46211FDAB}" type="presParOf" srcId="{C01B5D76-6F0B-468E-B428-AEA2A13E2004}" destId="{765E9195-4AB3-46FE-8E15-D1AAD40E0CE9}" srcOrd="6" destOrd="0" presId="urn:microsoft.com/office/officeart/2008/layout/VerticalCurvedList"/>
    <dgm:cxn modelId="{648F52F2-D5AF-4C52-8E7B-276DFE5CC5C8}" type="presParOf" srcId="{765E9195-4AB3-46FE-8E15-D1AAD40E0CE9}" destId="{E106BCE9-3D65-4A4A-99AF-3915A35AFD90}" srcOrd="0" destOrd="0" presId="urn:microsoft.com/office/officeart/2008/layout/VerticalCurvedList"/>
    <dgm:cxn modelId="{629EFB5D-E21F-4C39-96EE-F93F4ADDDEE5}" type="presParOf" srcId="{C01B5D76-6F0B-468E-B428-AEA2A13E2004}" destId="{CBD48401-0CE9-4D55-8786-58FB6A7F6C25}" srcOrd="7" destOrd="0" presId="urn:microsoft.com/office/officeart/2008/layout/VerticalCurvedList"/>
    <dgm:cxn modelId="{35DA1D6C-1B04-4F37-AFEA-699863891037}" type="presParOf" srcId="{C01B5D76-6F0B-468E-B428-AEA2A13E2004}" destId="{6EDBD575-9DB1-4CE4-BD95-61BD1EFE37FA}" srcOrd="8" destOrd="0" presId="urn:microsoft.com/office/officeart/2008/layout/VerticalCurvedList"/>
    <dgm:cxn modelId="{8A7815A2-10CC-4873-973B-D8870BAA6FE5}" type="presParOf" srcId="{6EDBD575-9DB1-4CE4-BD95-61BD1EFE37FA}" destId="{2DC7F646-6C76-4ECA-844E-52BBE640EF1A}" srcOrd="0" destOrd="0" presId="urn:microsoft.com/office/officeart/2008/layout/VerticalCurvedList"/>
    <dgm:cxn modelId="{F6A18C10-04B7-4E39-9039-F3CECC1A5A85}" type="presParOf" srcId="{C01B5D76-6F0B-468E-B428-AEA2A13E2004}" destId="{E4268A3C-AB41-439D-A786-6FDE2350849A}" srcOrd="9" destOrd="0" presId="urn:microsoft.com/office/officeart/2008/layout/VerticalCurvedList"/>
    <dgm:cxn modelId="{66E8704B-68D6-4565-B4F1-C63797A6C5A3}" type="presParOf" srcId="{C01B5D76-6F0B-468E-B428-AEA2A13E2004}" destId="{AC8C22F2-3A00-4322-87CB-8ED00FD471BB}" srcOrd="10" destOrd="0" presId="urn:microsoft.com/office/officeart/2008/layout/VerticalCurvedList"/>
    <dgm:cxn modelId="{01AD5F65-FD78-47E3-9829-2B156D009648}" type="presParOf" srcId="{AC8C22F2-3A00-4322-87CB-8ED00FD471BB}" destId="{802AC71D-2A03-425B-8CA8-DFAFBB358E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C16C7B6-F697-4BAD-9529-2945D81379A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E215B2-0178-42BA-9A91-B6615FB80D66}">
      <dgm:prSet phldrT="[Текст]" custT="1"/>
      <dgm:spPr/>
      <dgm:t>
        <a:bodyPr/>
        <a:lstStyle/>
        <a:p>
          <a:r>
            <a:rPr lang="uk-UA" sz="1600" dirty="0" smtClean="0"/>
            <a:t>Фіксує розгорнуту інформацію про навчальний поступ</a:t>
          </a:r>
          <a:endParaRPr lang="ru-RU" sz="1600" dirty="0"/>
        </a:p>
      </dgm:t>
    </dgm:pt>
    <dgm:pt modelId="{30BBE409-3C2C-4B4F-A139-79C16B80F836}" type="parTrans" cxnId="{C15BAA21-7572-42A6-87AA-0B52757961F2}">
      <dgm:prSet/>
      <dgm:spPr/>
      <dgm:t>
        <a:bodyPr/>
        <a:lstStyle/>
        <a:p>
          <a:endParaRPr lang="ru-RU"/>
        </a:p>
      </dgm:t>
    </dgm:pt>
    <dgm:pt modelId="{F7627F13-48F5-4958-BEFD-68FB3504AADC}" type="sibTrans" cxnId="{C15BAA21-7572-42A6-87AA-0B52757961F2}">
      <dgm:prSet/>
      <dgm:spPr/>
      <dgm:t>
        <a:bodyPr/>
        <a:lstStyle/>
        <a:p>
          <a:endParaRPr lang="ru-RU"/>
        </a:p>
      </dgm:t>
    </dgm:pt>
    <dgm:pt modelId="{B934979B-37F8-45E7-AD81-3E0EA37113D4}">
      <dgm:prSet phldrT="[Текст]" custT="1"/>
      <dgm:spPr/>
      <dgm:t>
        <a:bodyPr/>
        <a:lstStyle/>
        <a:p>
          <a:r>
            <a:rPr lang="uk-UA" sz="1600" dirty="0" smtClean="0"/>
            <a:t>Надає рекомендації щодо подальшого навчання</a:t>
          </a:r>
          <a:endParaRPr lang="ru-RU" sz="1600" dirty="0"/>
        </a:p>
      </dgm:t>
    </dgm:pt>
    <dgm:pt modelId="{B52CDF29-1DDE-4C0A-B487-F06E112EE157}" type="parTrans" cxnId="{81E16E5D-D209-47D9-B146-A7092990079E}">
      <dgm:prSet/>
      <dgm:spPr/>
      <dgm:t>
        <a:bodyPr/>
        <a:lstStyle/>
        <a:p>
          <a:endParaRPr lang="ru-RU"/>
        </a:p>
      </dgm:t>
    </dgm:pt>
    <dgm:pt modelId="{20A6DD1A-C7D1-4F78-B001-78121A86146E}" type="sibTrans" cxnId="{81E16E5D-D209-47D9-B146-A7092990079E}">
      <dgm:prSet/>
      <dgm:spPr/>
      <dgm:t>
        <a:bodyPr/>
        <a:lstStyle/>
        <a:p>
          <a:endParaRPr lang="ru-RU"/>
        </a:p>
      </dgm:t>
    </dgm:pt>
    <dgm:pt modelId="{BF8CD21E-743B-48B1-9246-2437DC33EB70}">
      <dgm:prSet phldrT="[Текст]" custT="1"/>
      <dgm:spPr/>
      <dgm:t>
        <a:bodyPr/>
        <a:lstStyle/>
        <a:p>
          <a:r>
            <a:rPr lang="uk-UA" sz="1600" dirty="0" smtClean="0"/>
            <a:t>Підписують учитель і батьки</a:t>
          </a:r>
        </a:p>
      </dgm:t>
    </dgm:pt>
    <dgm:pt modelId="{5BDE3FCC-3C9A-429E-ADC1-0AB92B58F6D5}" type="parTrans" cxnId="{B4F6149F-4FCB-493E-958A-05F30DC2136E}">
      <dgm:prSet/>
      <dgm:spPr/>
      <dgm:t>
        <a:bodyPr/>
        <a:lstStyle/>
        <a:p>
          <a:endParaRPr lang="ru-RU"/>
        </a:p>
      </dgm:t>
    </dgm:pt>
    <dgm:pt modelId="{87BF44DF-6517-493B-8661-FFA7BED58032}" type="sibTrans" cxnId="{B4F6149F-4FCB-493E-958A-05F30DC2136E}">
      <dgm:prSet/>
      <dgm:spPr/>
      <dgm:t>
        <a:bodyPr/>
        <a:lstStyle/>
        <a:p>
          <a:endParaRPr lang="ru-RU"/>
        </a:p>
      </dgm:t>
    </dgm:pt>
    <dgm:pt modelId="{85BB7DB3-3C23-41F9-ADDA-9F53712D66F2}">
      <dgm:prSet phldrT="[Текст]" custT="1"/>
      <dgm:spPr/>
      <dgm:t>
        <a:bodyPr/>
        <a:lstStyle/>
        <a:p>
          <a:r>
            <a:rPr lang="uk-UA" sz="1600" dirty="0" smtClean="0"/>
            <a:t>Оригінал надається батькам, а завірена копія зберігається в особовій справі учня</a:t>
          </a:r>
        </a:p>
      </dgm:t>
    </dgm:pt>
    <dgm:pt modelId="{A9945845-7B95-4A65-8314-5CE92BA40F67}" type="parTrans" cxnId="{156526AF-CB2A-4FDA-BC94-37A7904F743D}">
      <dgm:prSet/>
      <dgm:spPr/>
      <dgm:t>
        <a:bodyPr/>
        <a:lstStyle/>
        <a:p>
          <a:endParaRPr lang="ru-RU"/>
        </a:p>
      </dgm:t>
    </dgm:pt>
    <dgm:pt modelId="{DE043E9A-98ED-4E91-8369-3CA6D58D2A19}" type="sibTrans" cxnId="{156526AF-CB2A-4FDA-BC94-37A7904F743D}">
      <dgm:prSet/>
      <dgm:spPr/>
      <dgm:t>
        <a:bodyPr/>
        <a:lstStyle/>
        <a:p>
          <a:endParaRPr lang="ru-RU"/>
        </a:p>
      </dgm:t>
    </dgm:pt>
    <dgm:pt modelId="{8C7E5674-47C0-4FB7-AC96-CB5DF3DAD888}">
      <dgm:prSet phldrT="[Текст]" custT="1"/>
      <dgm:spPr/>
      <dgm:t>
        <a:bodyPr/>
        <a:lstStyle/>
        <a:p>
          <a:r>
            <a:rPr lang="uk-UA" sz="1600" dirty="0" smtClean="0"/>
            <a:t>Заповнюється двічі на рік</a:t>
          </a:r>
          <a:endParaRPr lang="ru-RU" sz="1600" dirty="0"/>
        </a:p>
      </dgm:t>
    </dgm:pt>
    <dgm:pt modelId="{DA526618-311B-4EE0-8B32-63A3BC284D78}" type="parTrans" cxnId="{F9D3C101-CA61-45DD-B150-68FED0DB97C2}">
      <dgm:prSet/>
      <dgm:spPr/>
      <dgm:t>
        <a:bodyPr/>
        <a:lstStyle/>
        <a:p>
          <a:endParaRPr lang="ru-RU"/>
        </a:p>
      </dgm:t>
    </dgm:pt>
    <dgm:pt modelId="{FD9CB8FA-0F71-4EAA-A760-05A9A4B1F03C}" type="sibTrans" cxnId="{F9D3C101-CA61-45DD-B150-68FED0DB97C2}">
      <dgm:prSet/>
      <dgm:spPr/>
      <dgm:t>
        <a:bodyPr/>
        <a:lstStyle/>
        <a:p>
          <a:endParaRPr lang="ru-RU"/>
        </a:p>
      </dgm:t>
    </dgm:pt>
    <dgm:pt modelId="{9050F572-DF8E-4CF1-9A1C-0C53B1500DA3}" type="pres">
      <dgm:prSet presAssocID="{DC16C7B6-F697-4BAD-9529-2945D81379A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5C1C88-3F58-4CE3-AE4D-7EA1AE464993}" type="pres">
      <dgm:prSet presAssocID="{8C7E5674-47C0-4FB7-AC96-CB5DF3DAD888}" presName="composite" presStyleCnt="0"/>
      <dgm:spPr/>
    </dgm:pt>
    <dgm:pt modelId="{4D841552-F664-428E-9846-E8038FAF8536}" type="pres">
      <dgm:prSet presAssocID="{8C7E5674-47C0-4FB7-AC96-CB5DF3DAD888}" presName="LShape" presStyleLbl="alignNode1" presStyleIdx="0" presStyleCnt="9"/>
      <dgm:spPr/>
    </dgm:pt>
    <dgm:pt modelId="{0BC1799B-50B2-4563-B375-7745D01A7F3C}" type="pres">
      <dgm:prSet presAssocID="{8C7E5674-47C0-4FB7-AC96-CB5DF3DAD88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4E6D0-8AD8-4441-B67E-D1C415C94420}" type="pres">
      <dgm:prSet presAssocID="{8C7E5674-47C0-4FB7-AC96-CB5DF3DAD888}" presName="Triangle" presStyleLbl="alignNode1" presStyleIdx="1" presStyleCnt="9"/>
      <dgm:spPr/>
    </dgm:pt>
    <dgm:pt modelId="{38EA50B3-7BA9-4631-84E2-23BA093DE6C4}" type="pres">
      <dgm:prSet presAssocID="{FD9CB8FA-0F71-4EAA-A760-05A9A4B1F03C}" presName="sibTrans" presStyleCnt="0"/>
      <dgm:spPr/>
    </dgm:pt>
    <dgm:pt modelId="{1545A744-4A49-4907-8EC3-5752292D66F0}" type="pres">
      <dgm:prSet presAssocID="{FD9CB8FA-0F71-4EAA-A760-05A9A4B1F03C}" presName="space" presStyleCnt="0"/>
      <dgm:spPr/>
    </dgm:pt>
    <dgm:pt modelId="{4C4374F9-936E-423C-A375-00DCE892A8B1}" type="pres">
      <dgm:prSet presAssocID="{FBE215B2-0178-42BA-9A91-B6615FB80D66}" presName="composite" presStyleCnt="0"/>
      <dgm:spPr/>
    </dgm:pt>
    <dgm:pt modelId="{A682679F-89CF-40A0-A4C7-AA5C452C222D}" type="pres">
      <dgm:prSet presAssocID="{FBE215B2-0178-42BA-9A91-B6615FB80D66}" presName="LShape" presStyleLbl="alignNode1" presStyleIdx="2" presStyleCnt="9"/>
      <dgm:spPr/>
    </dgm:pt>
    <dgm:pt modelId="{507C4EA8-E551-43AA-9558-74DE82407BF5}" type="pres">
      <dgm:prSet presAssocID="{FBE215B2-0178-42BA-9A91-B6615FB80D6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0609F-29CC-4F59-A357-D7163352C55E}" type="pres">
      <dgm:prSet presAssocID="{FBE215B2-0178-42BA-9A91-B6615FB80D66}" presName="Triangle" presStyleLbl="alignNode1" presStyleIdx="3" presStyleCnt="9"/>
      <dgm:spPr/>
    </dgm:pt>
    <dgm:pt modelId="{29841714-6FD6-45B0-AF23-0917E43758AC}" type="pres">
      <dgm:prSet presAssocID="{F7627F13-48F5-4958-BEFD-68FB3504AADC}" presName="sibTrans" presStyleCnt="0"/>
      <dgm:spPr/>
    </dgm:pt>
    <dgm:pt modelId="{69489C76-8731-47C9-A47A-7272E22148A3}" type="pres">
      <dgm:prSet presAssocID="{F7627F13-48F5-4958-BEFD-68FB3504AADC}" presName="space" presStyleCnt="0"/>
      <dgm:spPr/>
    </dgm:pt>
    <dgm:pt modelId="{9748F8FC-4401-41BA-A772-1FA8398E319B}" type="pres">
      <dgm:prSet presAssocID="{B934979B-37F8-45E7-AD81-3E0EA37113D4}" presName="composite" presStyleCnt="0"/>
      <dgm:spPr/>
    </dgm:pt>
    <dgm:pt modelId="{CD4A6F25-EBF5-47F3-BEC5-186ADEABDD6D}" type="pres">
      <dgm:prSet presAssocID="{B934979B-37F8-45E7-AD81-3E0EA37113D4}" presName="LShape" presStyleLbl="alignNode1" presStyleIdx="4" presStyleCnt="9"/>
      <dgm:spPr/>
    </dgm:pt>
    <dgm:pt modelId="{1CBA0CAD-8D05-4870-A36D-989B31EF59A5}" type="pres">
      <dgm:prSet presAssocID="{B934979B-37F8-45E7-AD81-3E0EA37113D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3607-3823-4109-A235-F99AE8AE510A}" type="pres">
      <dgm:prSet presAssocID="{B934979B-37F8-45E7-AD81-3E0EA37113D4}" presName="Triangle" presStyleLbl="alignNode1" presStyleIdx="5" presStyleCnt="9"/>
      <dgm:spPr/>
    </dgm:pt>
    <dgm:pt modelId="{BD8439D2-1539-46BA-9F7C-B00A4F5A733D}" type="pres">
      <dgm:prSet presAssocID="{20A6DD1A-C7D1-4F78-B001-78121A86146E}" presName="sibTrans" presStyleCnt="0"/>
      <dgm:spPr/>
    </dgm:pt>
    <dgm:pt modelId="{AD2D7BE0-E02D-4890-A186-E578A6A2B0BE}" type="pres">
      <dgm:prSet presAssocID="{20A6DD1A-C7D1-4F78-B001-78121A86146E}" presName="space" presStyleCnt="0"/>
      <dgm:spPr/>
    </dgm:pt>
    <dgm:pt modelId="{F12EB14C-627D-4B9D-A723-50E8420A3AC6}" type="pres">
      <dgm:prSet presAssocID="{BF8CD21E-743B-48B1-9246-2437DC33EB70}" presName="composite" presStyleCnt="0"/>
      <dgm:spPr/>
    </dgm:pt>
    <dgm:pt modelId="{969AB54D-1E39-4699-805B-6E1DBC7AF061}" type="pres">
      <dgm:prSet presAssocID="{BF8CD21E-743B-48B1-9246-2437DC33EB70}" presName="LShape" presStyleLbl="alignNode1" presStyleIdx="6" presStyleCnt="9"/>
      <dgm:spPr/>
    </dgm:pt>
    <dgm:pt modelId="{6370B2AE-336C-4974-BD5A-AC3E34B1BD9D}" type="pres">
      <dgm:prSet presAssocID="{BF8CD21E-743B-48B1-9246-2437DC33EB7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5DB1C-4248-495A-B5AA-B8F870403AB5}" type="pres">
      <dgm:prSet presAssocID="{BF8CD21E-743B-48B1-9246-2437DC33EB70}" presName="Triangle" presStyleLbl="alignNode1" presStyleIdx="7" presStyleCnt="9"/>
      <dgm:spPr/>
    </dgm:pt>
    <dgm:pt modelId="{C0825B51-2A29-44C4-B939-E8A752450354}" type="pres">
      <dgm:prSet presAssocID="{87BF44DF-6517-493B-8661-FFA7BED58032}" presName="sibTrans" presStyleCnt="0"/>
      <dgm:spPr/>
    </dgm:pt>
    <dgm:pt modelId="{60CA94CF-C7C8-4DEB-838F-A6A889221557}" type="pres">
      <dgm:prSet presAssocID="{87BF44DF-6517-493B-8661-FFA7BED58032}" presName="space" presStyleCnt="0"/>
      <dgm:spPr/>
    </dgm:pt>
    <dgm:pt modelId="{39AC3689-A421-438B-9A92-38015F5116B0}" type="pres">
      <dgm:prSet presAssocID="{85BB7DB3-3C23-41F9-ADDA-9F53712D66F2}" presName="composite" presStyleCnt="0"/>
      <dgm:spPr/>
    </dgm:pt>
    <dgm:pt modelId="{198F97A2-B9BD-42DD-BA35-3B9A6B0B3986}" type="pres">
      <dgm:prSet presAssocID="{85BB7DB3-3C23-41F9-ADDA-9F53712D66F2}" presName="LShape" presStyleLbl="alignNode1" presStyleIdx="8" presStyleCnt="9"/>
      <dgm:spPr/>
    </dgm:pt>
    <dgm:pt modelId="{5B89B3E1-DB57-4647-8731-9E388608447D}" type="pres">
      <dgm:prSet presAssocID="{85BB7DB3-3C23-41F9-ADDA-9F53712D66F2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45E9C-91DB-444D-9E7E-519136484DEE}" type="presOf" srcId="{BF8CD21E-743B-48B1-9246-2437DC33EB70}" destId="{6370B2AE-336C-4974-BD5A-AC3E34B1BD9D}" srcOrd="0" destOrd="0" presId="urn:microsoft.com/office/officeart/2009/3/layout/StepUpProcess"/>
    <dgm:cxn modelId="{F9D3C101-CA61-45DD-B150-68FED0DB97C2}" srcId="{DC16C7B6-F697-4BAD-9529-2945D81379A2}" destId="{8C7E5674-47C0-4FB7-AC96-CB5DF3DAD888}" srcOrd="0" destOrd="0" parTransId="{DA526618-311B-4EE0-8B32-63A3BC284D78}" sibTransId="{FD9CB8FA-0F71-4EAA-A760-05A9A4B1F03C}"/>
    <dgm:cxn modelId="{5F071F39-7C2F-4C5F-A9A2-CF22AD2DBC69}" type="presOf" srcId="{DC16C7B6-F697-4BAD-9529-2945D81379A2}" destId="{9050F572-DF8E-4CF1-9A1C-0C53B1500DA3}" srcOrd="0" destOrd="0" presId="urn:microsoft.com/office/officeart/2009/3/layout/StepUpProcess"/>
    <dgm:cxn modelId="{BF62230B-7F74-4397-87C7-447673552B05}" type="presOf" srcId="{85BB7DB3-3C23-41F9-ADDA-9F53712D66F2}" destId="{5B89B3E1-DB57-4647-8731-9E388608447D}" srcOrd="0" destOrd="0" presId="urn:microsoft.com/office/officeart/2009/3/layout/StepUpProcess"/>
    <dgm:cxn modelId="{AF57C727-931B-4693-AE0E-BD36759F9794}" type="presOf" srcId="{8C7E5674-47C0-4FB7-AC96-CB5DF3DAD888}" destId="{0BC1799B-50B2-4563-B375-7745D01A7F3C}" srcOrd="0" destOrd="0" presId="urn:microsoft.com/office/officeart/2009/3/layout/StepUpProcess"/>
    <dgm:cxn modelId="{5C51486F-6420-44BC-8CAA-FD1000032C9F}" type="presOf" srcId="{FBE215B2-0178-42BA-9A91-B6615FB80D66}" destId="{507C4EA8-E551-43AA-9558-74DE82407BF5}" srcOrd="0" destOrd="0" presId="urn:microsoft.com/office/officeart/2009/3/layout/StepUpProcess"/>
    <dgm:cxn modelId="{B4F6149F-4FCB-493E-958A-05F30DC2136E}" srcId="{DC16C7B6-F697-4BAD-9529-2945D81379A2}" destId="{BF8CD21E-743B-48B1-9246-2437DC33EB70}" srcOrd="3" destOrd="0" parTransId="{5BDE3FCC-3C9A-429E-ADC1-0AB92B58F6D5}" sibTransId="{87BF44DF-6517-493B-8661-FFA7BED58032}"/>
    <dgm:cxn modelId="{81E16E5D-D209-47D9-B146-A7092990079E}" srcId="{DC16C7B6-F697-4BAD-9529-2945D81379A2}" destId="{B934979B-37F8-45E7-AD81-3E0EA37113D4}" srcOrd="2" destOrd="0" parTransId="{B52CDF29-1DDE-4C0A-B487-F06E112EE157}" sibTransId="{20A6DD1A-C7D1-4F78-B001-78121A86146E}"/>
    <dgm:cxn modelId="{E8EA7AB9-63E2-435D-840C-3AFE7AC5FBAC}" type="presOf" srcId="{B934979B-37F8-45E7-AD81-3E0EA37113D4}" destId="{1CBA0CAD-8D05-4870-A36D-989B31EF59A5}" srcOrd="0" destOrd="0" presId="urn:microsoft.com/office/officeart/2009/3/layout/StepUpProcess"/>
    <dgm:cxn modelId="{156526AF-CB2A-4FDA-BC94-37A7904F743D}" srcId="{DC16C7B6-F697-4BAD-9529-2945D81379A2}" destId="{85BB7DB3-3C23-41F9-ADDA-9F53712D66F2}" srcOrd="4" destOrd="0" parTransId="{A9945845-7B95-4A65-8314-5CE92BA40F67}" sibTransId="{DE043E9A-98ED-4E91-8369-3CA6D58D2A19}"/>
    <dgm:cxn modelId="{C15BAA21-7572-42A6-87AA-0B52757961F2}" srcId="{DC16C7B6-F697-4BAD-9529-2945D81379A2}" destId="{FBE215B2-0178-42BA-9A91-B6615FB80D66}" srcOrd="1" destOrd="0" parTransId="{30BBE409-3C2C-4B4F-A139-79C16B80F836}" sibTransId="{F7627F13-48F5-4958-BEFD-68FB3504AADC}"/>
    <dgm:cxn modelId="{1B243352-9C9E-4F18-A553-7BA7315B69BE}" type="presParOf" srcId="{9050F572-DF8E-4CF1-9A1C-0C53B1500DA3}" destId="{F45C1C88-3F58-4CE3-AE4D-7EA1AE464993}" srcOrd="0" destOrd="0" presId="urn:microsoft.com/office/officeart/2009/3/layout/StepUpProcess"/>
    <dgm:cxn modelId="{B0E5A52C-9F85-410E-8AAB-BAFA4FB52E05}" type="presParOf" srcId="{F45C1C88-3F58-4CE3-AE4D-7EA1AE464993}" destId="{4D841552-F664-428E-9846-E8038FAF8536}" srcOrd="0" destOrd="0" presId="urn:microsoft.com/office/officeart/2009/3/layout/StepUpProcess"/>
    <dgm:cxn modelId="{3D170527-CD8D-4E8C-AF08-B61881669E6C}" type="presParOf" srcId="{F45C1C88-3F58-4CE3-AE4D-7EA1AE464993}" destId="{0BC1799B-50B2-4563-B375-7745D01A7F3C}" srcOrd="1" destOrd="0" presId="urn:microsoft.com/office/officeart/2009/3/layout/StepUpProcess"/>
    <dgm:cxn modelId="{3D8AFF61-5162-4CF0-824D-D2B60F62A693}" type="presParOf" srcId="{F45C1C88-3F58-4CE3-AE4D-7EA1AE464993}" destId="{4B04E6D0-8AD8-4441-B67E-D1C415C94420}" srcOrd="2" destOrd="0" presId="urn:microsoft.com/office/officeart/2009/3/layout/StepUpProcess"/>
    <dgm:cxn modelId="{3C59A04B-AD36-4C6D-91F2-0BD2BB055CB9}" type="presParOf" srcId="{9050F572-DF8E-4CF1-9A1C-0C53B1500DA3}" destId="{38EA50B3-7BA9-4631-84E2-23BA093DE6C4}" srcOrd="1" destOrd="0" presId="urn:microsoft.com/office/officeart/2009/3/layout/StepUpProcess"/>
    <dgm:cxn modelId="{E13CF440-515D-48E9-A934-756B9CF86832}" type="presParOf" srcId="{38EA50B3-7BA9-4631-84E2-23BA093DE6C4}" destId="{1545A744-4A49-4907-8EC3-5752292D66F0}" srcOrd="0" destOrd="0" presId="urn:microsoft.com/office/officeart/2009/3/layout/StepUpProcess"/>
    <dgm:cxn modelId="{F820460B-3F9F-4A1F-9C72-3301081C4731}" type="presParOf" srcId="{9050F572-DF8E-4CF1-9A1C-0C53B1500DA3}" destId="{4C4374F9-936E-423C-A375-00DCE892A8B1}" srcOrd="2" destOrd="0" presId="urn:microsoft.com/office/officeart/2009/3/layout/StepUpProcess"/>
    <dgm:cxn modelId="{173160E8-4975-4AA9-BF69-5BE1BAB3AFD9}" type="presParOf" srcId="{4C4374F9-936E-423C-A375-00DCE892A8B1}" destId="{A682679F-89CF-40A0-A4C7-AA5C452C222D}" srcOrd="0" destOrd="0" presId="urn:microsoft.com/office/officeart/2009/3/layout/StepUpProcess"/>
    <dgm:cxn modelId="{754FA70B-F462-419F-8AE7-C165196B7CA0}" type="presParOf" srcId="{4C4374F9-936E-423C-A375-00DCE892A8B1}" destId="{507C4EA8-E551-43AA-9558-74DE82407BF5}" srcOrd="1" destOrd="0" presId="urn:microsoft.com/office/officeart/2009/3/layout/StepUpProcess"/>
    <dgm:cxn modelId="{7C95F3A0-98F1-461F-88AB-D5B84BC4C17B}" type="presParOf" srcId="{4C4374F9-936E-423C-A375-00DCE892A8B1}" destId="{7980609F-29CC-4F59-A357-D7163352C55E}" srcOrd="2" destOrd="0" presId="urn:microsoft.com/office/officeart/2009/3/layout/StepUpProcess"/>
    <dgm:cxn modelId="{B0B5C780-D1FC-45BB-AB2A-92609A213C9F}" type="presParOf" srcId="{9050F572-DF8E-4CF1-9A1C-0C53B1500DA3}" destId="{29841714-6FD6-45B0-AF23-0917E43758AC}" srcOrd="3" destOrd="0" presId="urn:microsoft.com/office/officeart/2009/3/layout/StepUpProcess"/>
    <dgm:cxn modelId="{BF23BBAB-D65F-4556-850E-313B8912A057}" type="presParOf" srcId="{29841714-6FD6-45B0-AF23-0917E43758AC}" destId="{69489C76-8731-47C9-A47A-7272E22148A3}" srcOrd="0" destOrd="0" presId="urn:microsoft.com/office/officeart/2009/3/layout/StepUpProcess"/>
    <dgm:cxn modelId="{6460055C-26BA-4BB6-9957-74A2D0F1BC10}" type="presParOf" srcId="{9050F572-DF8E-4CF1-9A1C-0C53B1500DA3}" destId="{9748F8FC-4401-41BA-A772-1FA8398E319B}" srcOrd="4" destOrd="0" presId="urn:microsoft.com/office/officeart/2009/3/layout/StepUpProcess"/>
    <dgm:cxn modelId="{A9D32B1A-0C96-4EA2-8AF3-0769871F4D90}" type="presParOf" srcId="{9748F8FC-4401-41BA-A772-1FA8398E319B}" destId="{CD4A6F25-EBF5-47F3-BEC5-186ADEABDD6D}" srcOrd="0" destOrd="0" presId="urn:microsoft.com/office/officeart/2009/3/layout/StepUpProcess"/>
    <dgm:cxn modelId="{8AD7D39E-1A49-4921-925C-B2C366F1580A}" type="presParOf" srcId="{9748F8FC-4401-41BA-A772-1FA8398E319B}" destId="{1CBA0CAD-8D05-4870-A36D-989B31EF59A5}" srcOrd="1" destOrd="0" presId="urn:microsoft.com/office/officeart/2009/3/layout/StepUpProcess"/>
    <dgm:cxn modelId="{FD837C38-F312-4985-9370-9B9574D57BCE}" type="presParOf" srcId="{9748F8FC-4401-41BA-A772-1FA8398E319B}" destId="{60D23607-3823-4109-A235-F99AE8AE510A}" srcOrd="2" destOrd="0" presId="urn:microsoft.com/office/officeart/2009/3/layout/StepUpProcess"/>
    <dgm:cxn modelId="{1259B608-9C4F-4A30-95ED-124BCDC4FEA8}" type="presParOf" srcId="{9050F572-DF8E-4CF1-9A1C-0C53B1500DA3}" destId="{BD8439D2-1539-46BA-9F7C-B00A4F5A733D}" srcOrd="5" destOrd="0" presId="urn:microsoft.com/office/officeart/2009/3/layout/StepUpProcess"/>
    <dgm:cxn modelId="{AF2ED5C3-9E8A-42CC-BB53-7BDB669C8596}" type="presParOf" srcId="{BD8439D2-1539-46BA-9F7C-B00A4F5A733D}" destId="{AD2D7BE0-E02D-4890-A186-E578A6A2B0BE}" srcOrd="0" destOrd="0" presId="urn:microsoft.com/office/officeart/2009/3/layout/StepUpProcess"/>
    <dgm:cxn modelId="{B9FC7D04-CAA5-4ED9-900B-5EB0D87D9C53}" type="presParOf" srcId="{9050F572-DF8E-4CF1-9A1C-0C53B1500DA3}" destId="{F12EB14C-627D-4B9D-A723-50E8420A3AC6}" srcOrd="6" destOrd="0" presId="urn:microsoft.com/office/officeart/2009/3/layout/StepUpProcess"/>
    <dgm:cxn modelId="{41144A85-D9E3-4FDA-B152-CF000D3D858A}" type="presParOf" srcId="{F12EB14C-627D-4B9D-A723-50E8420A3AC6}" destId="{969AB54D-1E39-4699-805B-6E1DBC7AF061}" srcOrd="0" destOrd="0" presId="urn:microsoft.com/office/officeart/2009/3/layout/StepUpProcess"/>
    <dgm:cxn modelId="{7E6C2FEB-C4F1-48CB-84FF-54855166EA7D}" type="presParOf" srcId="{F12EB14C-627D-4B9D-A723-50E8420A3AC6}" destId="{6370B2AE-336C-4974-BD5A-AC3E34B1BD9D}" srcOrd="1" destOrd="0" presId="urn:microsoft.com/office/officeart/2009/3/layout/StepUpProcess"/>
    <dgm:cxn modelId="{774E74A2-CE6F-494C-88CA-3AD7D11D6BC1}" type="presParOf" srcId="{F12EB14C-627D-4B9D-A723-50E8420A3AC6}" destId="{A895DB1C-4248-495A-B5AA-B8F870403AB5}" srcOrd="2" destOrd="0" presId="urn:microsoft.com/office/officeart/2009/3/layout/StepUpProcess"/>
    <dgm:cxn modelId="{CE81340E-BA12-4CC4-9F3B-6E57E4682B13}" type="presParOf" srcId="{9050F572-DF8E-4CF1-9A1C-0C53B1500DA3}" destId="{C0825B51-2A29-44C4-B939-E8A752450354}" srcOrd="7" destOrd="0" presId="urn:microsoft.com/office/officeart/2009/3/layout/StepUpProcess"/>
    <dgm:cxn modelId="{3C940519-BD39-43D1-999E-D2DA65142163}" type="presParOf" srcId="{C0825B51-2A29-44C4-B939-E8A752450354}" destId="{60CA94CF-C7C8-4DEB-838F-A6A889221557}" srcOrd="0" destOrd="0" presId="urn:microsoft.com/office/officeart/2009/3/layout/StepUpProcess"/>
    <dgm:cxn modelId="{AFED357A-5D19-4525-970B-36515A974AE7}" type="presParOf" srcId="{9050F572-DF8E-4CF1-9A1C-0C53B1500DA3}" destId="{39AC3689-A421-438B-9A92-38015F5116B0}" srcOrd="8" destOrd="0" presId="urn:microsoft.com/office/officeart/2009/3/layout/StepUpProcess"/>
    <dgm:cxn modelId="{164E6CD7-858A-4755-BC30-2ABDB4705428}" type="presParOf" srcId="{39AC3689-A421-438B-9A92-38015F5116B0}" destId="{198F97A2-B9BD-42DD-BA35-3B9A6B0B3986}" srcOrd="0" destOrd="0" presId="urn:microsoft.com/office/officeart/2009/3/layout/StepUpProcess"/>
    <dgm:cxn modelId="{65CB75CF-2DE5-4B22-90BF-ED860043D092}" type="presParOf" srcId="{39AC3689-A421-438B-9A92-38015F5116B0}" destId="{5B89B3E1-DB57-4647-8731-9E38860844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4F08D-8E71-4961-871B-735FC531AAF6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3520D0-F487-4989-B029-BF657C6F3E29}">
      <dgm:prSet phldrT="[Текст]" custT="1"/>
      <dgm:spPr/>
      <dgm:t>
        <a:bodyPr/>
        <a:lstStyle/>
        <a:p>
          <a:r>
            <a:rPr lang="uk-UA" sz="2000" dirty="0" smtClean="0"/>
            <a:t>Мотиваційна</a:t>
          </a:r>
          <a:endParaRPr lang="ru-RU" sz="2000" dirty="0"/>
        </a:p>
      </dgm:t>
    </dgm:pt>
    <dgm:pt modelId="{B8B4A16B-6ACF-4416-828B-145756A79CCC}" type="parTrans" cxnId="{DCDC3A87-400A-488B-80B9-98361EBE4EE1}">
      <dgm:prSet/>
      <dgm:spPr/>
      <dgm:t>
        <a:bodyPr/>
        <a:lstStyle/>
        <a:p>
          <a:endParaRPr lang="ru-RU"/>
        </a:p>
      </dgm:t>
    </dgm:pt>
    <dgm:pt modelId="{5368CA60-083D-4665-B687-08B62A2FA021}" type="sibTrans" cxnId="{DCDC3A87-400A-488B-80B9-98361EBE4EE1}">
      <dgm:prSet/>
      <dgm:spPr/>
      <dgm:t>
        <a:bodyPr/>
        <a:lstStyle/>
        <a:p>
          <a:endParaRPr lang="ru-RU"/>
        </a:p>
      </dgm:t>
    </dgm:pt>
    <dgm:pt modelId="{5B56899C-F7C7-4BEF-8DA7-EF3E74C8E9E9}">
      <dgm:prSet phldrT="[Текст]" custT="1"/>
      <dgm:spPr/>
      <dgm:t>
        <a:bodyPr/>
        <a:lstStyle/>
        <a:p>
          <a:r>
            <a:rPr lang="uk-UA" sz="2000" dirty="0" smtClean="0"/>
            <a:t>Коригувальна</a:t>
          </a:r>
          <a:endParaRPr lang="ru-RU" sz="2000" dirty="0"/>
        </a:p>
      </dgm:t>
    </dgm:pt>
    <dgm:pt modelId="{0C0AABC3-3A11-4E94-A835-7127631A8862}" type="parTrans" cxnId="{A625F540-193B-4D64-A3E0-308614D37B16}">
      <dgm:prSet/>
      <dgm:spPr/>
      <dgm:t>
        <a:bodyPr/>
        <a:lstStyle/>
        <a:p>
          <a:endParaRPr lang="ru-RU"/>
        </a:p>
      </dgm:t>
    </dgm:pt>
    <dgm:pt modelId="{6897CC22-6F34-4ACD-90AB-EA0578B5247D}" type="sibTrans" cxnId="{A625F540-193B-4D64-A3E0-308614D37B16}">
      <dgm:prSet/>
      <dgm:spPr/>
      <dgm:t>
        <a:bodyPr/>
        <a:lstStyle/>
        <a:p>
          <a:endParaRPr lang="ru-RU"/>
        </a:p>
      </dgm:t>
    </dgm:pt>
    <dgm:pt modelId="{856ADA8C-5E05-4843-A589-E21DCE2B8C8E}">
      <dgm:prSet phldrT="[Текст]" custT="1"/>
      <dgm:spPr/>
      <dgm:t>
        <a:bodyPr/>
        <a:lstStyle/>
        <a:p>
          <a:r>
            <a:rPr lang="uk-UA" sz="2000" dirty="0" smtClean="0"/>
            <a:t>Розвивальна</a:t>
          </a:r>
          <a:endParaRPr lang="ru-RU" sz="2000" dirty="0"/>
        </a:p>
      </dgm:t>
    </dgm:pt>
    <dgm:pt modelId="{4C082D55-6CAF-440C-9ED6-C8EDE1173D27}" type="parTrans" cxnId="{D198FDED-D899-49BF-91CE-5C78798977BB}">
      <dgm:prSet/>
      <dgm:spPr/>
      <dgm:t>
        <a:bodyPr/>
        <a:lstStyle/>
        <a:p>
          <a:endParaRPr lang="ru-RU"/>
        </a:p>
      </dgm:t>
    </dgm:pt>
    <dgm:pt modelId="{4742CD76-3613-42EE-8C4D-AB3832D8BF50}" type="sibTrans" cxnId="{D198FDED-D899-49BF-91CE-5C78798977BB}">
      <dgm:prSet/>
      <dgm:spPr/>
      <dgm:t>
        <a:bodyPr/>
        <a:lstStyle/>
        <a:p>
          <a:endParaRPr lang="ru-RU"/>
        </a:p>
      </dgm:t>
    </dgm:pt>
    <dgm:pt modelId="{FF04B6C5-9BE9-45A1-82D3-A045F12A3467}">
      <dgm:prSet phldrT="[Текст]" custT="1"/>
      <dgm:spPr/>
      <dgm:t>
        <a:bodyPr/>
        <a:lstStyle/>
        <a:p>
          <a:r>
            <a:rPr lang="uk-UA" sz="2000" dirty="0" smtClean="0"/>
            <a:t>Управлінська </a:t>
          </a:r>
          <a:endParaRPr lang="ru-RU" sz="2000" dirty="0"/>
        </a:p>
      </dgm:t>
    </dgm:pt>
    <dgm:pt modelId="{D82BD89F-A0E2-4A11-AC7F-0027D157CB6B}" type="parTrans" cxnId="{A9316BC9-762C-408A-923C-6B1A5247D756}">
      <dgm:prSet/>
      <dgm:spPr/>
      <dgm:t>
        <a:bodyPr/>
        <a:lstStyle/>
        <a:p>
          <a:endParaRPr lang="ru-RU"/>
        </a:p>
      </dgm:t>
    </dgm:pt>
    <dgm:pt modelId="{8E32BEA6-357C-43B5-BA1D-1DDAD986D5C1}" type="sibTrans" cxnId="{A9316BC9-762C-408A-923C-6B1A5247D756}">
      <dgm:prSet/>
      <dgm:spPr/>
      <dgm:t>
        <a:bodyPr/>
        <a:lstStyle/>
        <a:p>
          <a:endParaRPr lang="ru-RU"/>
        </a:p>
      </dgm:t>
    </dgm:pt>
    <dgm:pt modelId="{B1130F41-7DB9-4375-844A-4E4609F589DB}">
      <dgm:prSet phldrT="[Текст]" custT="1"/>
      <dgm:spPr/>
      <dgm:t>
        <a:bodyPr/>
        <a:lstStyle/>
        <a:p>
          <a:r>
            <a:rPr lang="uk-UA" sz="2000" dirty="0" smtClean="0"/>
            <a:t>Діагностична</a:t>
          </a:r>
          <a:endParaRPr lang="ru-RU" sz="2000" dirty="0"/>
        </a:p>
      </dgm:t>
    </dgm:pt>
    <dgm:pt modelId="{341EC5BD-24F1-4559-84C3-BA812C48E13A}" type="parTrans" cxnId="{98185E09-E33E-401F-85BF-858129915F20}">
      <dgm:prSet/>
      <dgm:spPr/>
      <dgm:t>
        <a:bodyPr/>
        <a:lstStyle/>
        <a:p>
          <a:endParaRPr lang="ru-RU"/>
        </a:p>
      </dgm:t>
    </dgm:pt>
    <dgm:pt modelId="{7687118B-7A9C-4EC2-B587-1A065F11D886}" type="sibTrans" cxnId="{98185E09-E33E-401F-85BF-858129915F20}">
      <dgm:prSet/>
      <dgm:spPr/>
      <dgm:t>
        <a:bodyPr/>
        <a:lstStyle/>
        <a:p>
          <a:endParaRPr lang="ru-RU"/>
        </a:p>
      </dgm:t>
    </dgm:pt>
    <dgm:pt modelId="{32C911A3-768F-484F-B18A-5DEF13236495}">
      <dgm:prSet phldrT="[Текст]" custT="1"/>
      <dgm:spPr/>
      <dgm:t>
        <a:bodyPr/>
        <a:lstStyle/>
        <a:p>
          <a:r>
            <a:rPr lang="uk-UA" sz="2000" dirty="0" smtClean="0"/>
            <a:t>Прогностична</a:t>
          </a:r>
          <a:endParaRPr lang="ru-RU" sz="2000" dirty="0"/>
        </a:p>
      </dgm:t>
    </dgm:pt>
    <dgm:pt modelId="{46CA4D31-4420-4F28-A578-866C4965F762}" type="parTrans" cxnId="{36C77D8C-8F35-4525-9B93-5EBC6F78ACEB}">
      <dgm:prSet/>
      <dgm:spPr/>
      <dgm:t>
        <a:bodyPr/>
        <a:lstStyle/>
        <a:p>
          <a:endParaRPr lang="ru-RU"/>
        </a:p>
      </dgm:t>
    </dgm:pt>
    <dgm:pt modelId="{604704C8-B643-4F77-8DB9-78AEEFBE7DB9}" type="sibTrans" cxnId="{36C77D8C-8F35-4525-9B93-5EBC6F78ACEB}">
      <dgm:prSet/>
      <dgm:spPr/>
      <dgm:t>
        <a:bodyPr/>
        <a:lstStyle/>
        <a:p>
          <a:endParaRPr lang="ru-RU"/>
        </a:p>
      </dgm:t>
    </dgm:pt>
    <dgm:pt modelId="{FE97B15A-5DAF-46F2-AE46-29C67F1D51FF}">
      <dgm:prSet phldrT="[Текст]" custT="1"/>
      <dgm:spPr/>
      <dgm:t>
        <a:bodyPr/>
        <a:lstStyle/>
        <a:p>
          <a:r>
            <a:rPr lang="uk-UA" sz="2000" dirty="0" smtClean="0"/>
            <a:t>Навчальна</a:t>
          </a:r>
          <a:endParaRPr lang="ru-RU" sz="2000" dirty="0"/>
        </a:p>
      </dgm:t>
    </dgm:pt>
    <dgm:pt modelId="{3D32DAFE-8822-4844-A00B-0F7F74B5539A}" type="parTrans" cxnId="{91EE2A9E-5230-4B78-82E6-AF66169E5E14}">
      <dgm:prSet/>
      <dgm:spPr/>
      <dgm:t>
        <a:bodyPr/>
        <a:lstStyle/>
        <a:p>
          <a:endParaRPr lang="ru-RU"/>
        </a:p>
      </dgm:t>
    </dgm:pt>
    <dgm:pt modelId="{8271B5BB-FB41-490F-B816-F62CCE131D61}" type="sibTrans" cxnId="{91EE2A9E-5230-4B78-82E6-AF66169E5E14}">
      <dgm:prSet/>
      <dgm:spPr/>
      <dgm:t>
        <a:bodyPr/>
        <a:lstStyle/>
        <a:p>
          <a:endParaRPr lang="ru-RU"/>
        </a:p>
      </dgm:t>
    </dgm:pt>
    <dgm:pt modelId="{18B3B1A9-CE3C-43D2-84D7-69D5DD4C4E50}">
      <dgm:prSet phldrT="[Текст]" custT="1"/>
      <dgm:spPr/>
      <dgm:t>
        <a:bodyPr/>
        <a:lstStyle/>
        <a:p>
          <a:r>
            <a:rPr lang="uk-UA" sz="2000" dirty="0" smtClean="0"/>
            <a:t>Виховна</a:t>
          </a:r>
          <a:endParaRPr lang="ru-RU" sz="2000" dirty="0"/>
        </a:p>
      </dgm:t>
    </dgm:pt>
    <dgm:pt modelId="{56D0092D-774F-4CE3-B99D-894076D36EEE}" type="parTrans" cxnId="{05A9FAA1-16AC-4C2A-B0F2-C5001E1B7537}">
      <dgm:prSet/>
      <dgm:spPr/>
      <dgm:t>
        <a:bodyPr/>
        <a:lstStyle/>
        <a:p>
          <a:endParaRPr lang="ru-RU"/>
        </a:p>
      </dgm:t>
    </dgm:pt>
    <dgm:pt modelId="{2D5EC759-EE9D-4CA6-982D-8D52B38A9E87}" type="sibTrans" cxnId="{05A9FAA1-16AC-4C2A-B0F2-C5001E1B7537}">
      <dgm:prSet/>
      <dgm:spPr/>
      <dgm:t>
        <a:bodyPr/>
        <a:lstStyle/>
        <a:p>
          <a:endParaRPr lang="ru-RU"/>
        </a:p>
      </dgm:t>
    </dgm:pt>
    <dgm:pt modelId="{1C18D559-689D-4D68-B630-97A959F3D233}" type="pres">
      <dgm:prSet presAssocID="{2134F08D-8E71-4961-871B-735FC531AAF6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74CA04B-FA2A-4247-A568-47BFBCC45E30}" type="pres">
      <dgm:prSet presAssocID="{B33520D0-F487-4989-B029-BF657C6F3E29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FE399-6E11-40A2-A97B-9202F27F8741}" type="pres">
      <dgm:prSet presAssocID="{5368CA60-083D-4665-B687-08B62A2FA021}" presName="sibTrans" presStyleLbl="sibTrans2D1" presStyleIdx="0" presStyleCnt="7"/>
      <dgm:spPr/>
      <dgm:t>
        <a:bodyPr/>
        <a:lstStyle/>
        <a:p>
          <a:endParaRPr lang="ru-RU"/>
        </a:p>
      </dgm:t>
    </dgm:pt>
    <dgm:pt modelId="{D847885D-CA94-4148-8381-805F0E2D5851}" type="pres">
      <dgm:prSet presAssocID="{B1130F41-7DB9-4375-844A-4E4609F589DB}" presName="middleNode" presStyleCnt="0"/>
      <dgm:spPr/>
    </dgm:pt>
    <dgm:pt modelId="{346AC6CB-72AB-44D1-93E4-4241FFB411E6}" type="pres">
      <dgm:prSet presAssocID="{B1130F41-7DB9-4375-844A-4E4609F589DB}" presName="padding" presStyleLbl="node1" presStyleIdx="0" presStyleCnt="8"/>
      <dgm:spPr/>
    </dgm:pt>
    <dgm:pt modelId="{F77E6C0B-ED85-4C2F-BC45-0869E955F953}" type="pres">
      <dgm:prSet presAssocID="{B1130F41-7DB9-4375-844A-4E4609F589DB}" presName="shape" presStyleLbl="node1" presStyleIdx="1" presStyleCnt="8" custScaleX="124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BBB45-0BF8-4298-95B2-46799123FBD0}" type="pres">
      <dgm:prSet presAssocID="{7687118B-7A9C-4EC2-B587-1A065F11D88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8893016A-5A38-4911-98D7-AD69F63A1959}" type="pres">
      <dgm:prSet presAssocID="{5B56899C-F7C7-4BEF-8DA7-EF3E74C8E9E9}" presName="middleNode" presStyleCnt="0"/>
      <dgm:spPr/>
    </dgm:pt>
    <dgm:pt modelId="{10859C87-C8F9-4572-B254-624CC9E9D7D1}" type="pres">
      <dgm:prSet presAssocID="{5B56899C-F7C7-4BEF-8DA7-EF3E74C8E9E9}" presName="padding" presStyleLbl="node1" presStyleIdx="1" presStyleCnt="8"/>
      <dgm:spPr/>
    </dgm:pt>
    <dgm:pt modelId="{712D44D3-81BE-4AC3-A410-58D85C1ECABA}" type="pres">
      <dgm:prSet presAssocID="{5B56899C-F7C7-4BEF-8DA7-EF3E74C8E9E9}" presName="shape" presStyleLbl="node1" presStyleIdx="2" presStyleCnt="8" custScaleX="124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1A970-BC8A-4108-9D30-BD1807A801FC}" type="pres">
      <dgm:prSet presAssocID="{6897CC22-6F34-4ACD-90AB-EA0578B5247D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3492FE6-DDB3-4A61-9AE9-6466A747B61A}" type="pres">
      <dgm:prSet presAssocID="{32C911A3-768F-484F-B18A-5DEF13236495}" presName="middleNode" presStyleCnt="0"/>
      <dgm:spPr/>
    </dgm:pt>
    <dgm:pt modelId="{D0DDA5F8-4C9C-4B0F-B954-CF4D4334CA04}" type="pres">
      <dgm:prSet presAssocID="{32C911A3-768F-484F-B18A-5DEF13236495}" presName="padding" presStyleLbl="node1" presStyleIdx="2" presStyleCnt="8"/>
      <dgm:spPr/>
    </dgm:pt>
    <dgm:pt modelId="{E723E74C-CB3E-4912-88A6-0C1BFFD8E6E5}" type="pres">
      <dgm:prSet presAssocID="{32C911A3-768F-484F-B18A-5DEF13236495}" presName="shape" presStyleLbl="node1" presStyleIdx="3" presStyleCnt="8" custScaleX="138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C5A88-9ABC-4224-8BCC-66764B8E5A60}" type="pres">
      <dgm:prSet presAssocID="{604704C8-B643-4F77-8DB9-78AEEFBE7DB9}" presName="sibTrans" presStyleLbl="sibTrans2D1" presStyleIdx="3" presStyleCnt="7"/>
      <dgm:spPr/>
      <dgm:t>
        <a:bodyPr/>
        <a:lstStyle/>
        <a:p>
          <a:endParaRPr lang="ru-RU"/>
        </a:p>
      </dgm:t>
    </dgm:pt>
    <dgm:pt modelId="{C84E89AF-53E9-4591-A463-3D7CE93A8946}" type="pres">
      <dgm:prSet presAssocID="{856ADA8C-5E05-4843-A589-E21DCE2B8C8E}" presName="middleNode" presStyleCnt="0"/>
      <dgm:spPr/>
    </dgm:pt>
    <dgm:pt modelId="{6BA9FB59-0C70-4A39-BE3F-4A4EE154FC80}" type="pres">
      <dgm:prSet presAssocID="{856ADA8C-5E05-4843-A589-E21DCE2B8C8E}" presName="padding" presStyleLbl="node1" presStyleIdx="3" presStyleCnt="8"/>
      <dgm:spPr/>
    </dgm:pt>
    <dgm:pt modelId="{B09EA42A-6864-449C-A230-BCE1A1598A1E}" type="pres">
      <dgm:prSet presAssocID="{856ADA8C-5E05-4843-A589-E21DCE2B8C8E}" presName="shape" presStyleLbl="node1" presStyleIdx="4" presStyleCnt="8" custScaleX="138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27D5C-EF9E-4053-BE5C-92A5587E2887}" type="pres">
      <dgm:prSet presAssocID="{4742CD76-3613-42EE-8C4D-AB3832D8BF50}" presName="sibTrans" presStyleLbl="sibTrans2D1" presStyleIdx="4" presStyleCnt="7"/>
      <dgm:spPr/>
      <dgm:t>
        <a:bodyPr/>
        <a:lstStyle/>
        <a:p>
          <a:endParaRPr lang="ru-RU"/>
        </a:p>
      </dgm:t>
    </dgm:pt>
    <dgm:pt modelId="{8892D908-A607-418E-8C21-7DEC82E761B0}" type="pres">
      <dgm:prSet presAssocID="{FE97B15A-5DAF-46F2-AE46-29C67F1D51FF}" presName="middleNode" presStyleCnt="0"/>
      <dgm:spPr/>
    </dgm:pt>
    <dgm:pt modelId="{8EEABCD9-2995-476F-91D2-2C17A7BB7513}" type="pres">
      <dgm:prSet presAssocID="{FE97B15A-5DAF-46F2-AE46-29C67F1D51FF}" presName="padding" presStyleLbl="node1" presStyleIdx="4" presStyleCnt="8"/>
      <dgm:spPr/>
    </dgm:pt>
    <dgm:pt modelId="{03D9C709-BB78-4A9A-BE0D-E64581280715}" type="pres">
      <dgm:prSet presAssocID="{FE97B15A-5DAF-46F2-AE46-29C67F1D51FF}" presName="shape" presStyleLbl="node1" presStyleIdx="5" presStyleCnt="8" custScaleX="138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5768B-9BFB-4EE2-8F8C-25E51C561776}" type="pres">
      <dgm:prSet presAssocID="{8271B5BB-FB41-490F-B816-F62CCE131D61}" presName="sibTrans" presStyleLbl="sibTrans2D1" presStyleIdx="5" presStyleCnt="7"/>
      <dgm:spPr/>
      <dgm:t>
        <a:bodyPr/>
        <a:lstStyle/>
        <a:p>
          <a:endParaRPr lang="ru-RU"/>
        </a:p>
      </dgm:t>
    </dgm:pt>
    <dgm:pt modelId="{C98425FA-FC83-4366-9D8E-081232F7DFEB}" type="pres">
      <dgm:prSet presAssocID="{18B3B1A9-CE3C-43D2-84D7-69D5DD4C4E50}" presName="middleNode" presStyleCnt="0"/>
      <dgm:spPr/>
    </dgm:pt>
    <dgm:pt modelId="{44632439-A31D-4BDD-A605-CD58BC31A4F3}" type="pres">
      <dgm:prSet presAssocID="{18B3B1A9-CE3C-43D2-84D7-69D5DD4C4E50}" presName="padding" presStyleLbl="node1" presStyleIdx="5" presStyleCnt="8"/>
      <dgm:spPr/>
    </dgm:pt>
    <dgm:pt modelId="{2811F115-CEB7-4567-92AC-A5A50490E08F}" type="pres">
      <dgm:prSet presAssocID="{18B3B1A9-CE3C-43D2-84D7-69D5DD4C4E50}" presName="shape" presStyleLbl="node1" presStyleIdx="6" presStyleCnt="8" custScaleX="13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DFED8-DF0E-4338-98BB-E930960EAE5C}" type="pres">
      <dgm:prSet presAssocID="{2D5EC759-EE9D-4CA6-982D-8D52B38A9E87}" presName="sibTrans" presStyleLbl="sibTrans2D1" presStyleIdx="6" presStyleCnt="7"/>
      <dgm:spPr/>
      <dgm:t>
        <a:bodyPr/>
        <a:lstStyle/>
        <a:p>
          <a:endParaRPr lang="ru-RU"/>
        </a:p>
      </dgm:t>
    </dgm:pt>
    <dgm:pt modelId="{EAB23934-5DA9-420A-8157-252F5DE2C2B7}" type="pres">
      <dgm:prSet presAssocID="{FF04B6C5-9BE9-45A1-82D3-A045F12A3467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8481D4-BD5E-4E53-93DB-6FE3BE69D6C2}" type="presOf" srcId="{B33520D0-F487-4989-B029-BF657C6F3E29}" destId="{B74CA04B-FA2A-4247-A568-47BFBCC45E30}" srcOrd="0" destOrd="0" presId="urn:microsoft.com/office/officeart/2005/8/layout/bProcess2"/>
    <dgm:cxn modelId="{7876FF8D-7B92-4FEC-90D9-3F127D480149}" type="presOf" srcId="{FE97B15A-5DAF-46F2-AE46-29C67F1D51FF}" destId="{03D9C709-BB78-4A9A-BE0D-E64581280715}" srcOrd="0" destOrd="0" presId="urn:microsoft.com/office/officeart/2005/8/layout/bProcess2"/>
    <dgm:cxn modelId="{17BB074F-3084-41DC-BA88-B905EDAAB504}" type="presOf" srcId="{2134F08D-8E71-4961-871B-735FC531AAF6}" destId="{1C18D559-689D-4D68-B630-97A959F3D233}" srcOrd="0" destOrd="0" presId="urn:microsoft.com/office/officeart/2005/8/layout/bProcess2"/>
    <dgm:cxn modelId="{4B1B14B3-1803-46F0-89CE-B2BFBB0EB97B}" type="presOf" srcId="{2D5EC759-EE9D-4CA6-982D-8D52B38A9E87}" destId="{988DFED8-DF0E-4338-98BB-E930960EAE5C}" srcOrd="0" destOrd="0" presId="urn:microsoft.com/office/officeart/2005/8/layout/bProcess2"/>
    <dgm:cxn modelId="{1633D5DD-0D0C-4C2D-AE11-6512528873A2}" type="presOf" srcId="{18B3B1A9-CE3C-43D2-84D7-69D5DD4C4E50}" destId="{2811F115-CEB7-4567-92AC-A5A50490E08F}" srcOrd="0" destOrd="0" presId="urn:microsoft.com/office/officeart/2005/8/layout/bProcess2"/>
    <dgm:cxn modelId="{A9316BC9-762C-408A-923C-6B1A5247D756}" srcId="{2134F08D-8E71-4961-871B-735FC531AAF6}" destId="{FF04B6C5-9BE9-45A1-82D3-A045F12A3467}" srcOrd="7" destOrd="0" parTransId="{D82BD89F-A0E2-4A11-AC7F-0027D157CB6B}" sibTransId="{8E32BEA6-357C-43B5-BA1D-1DDAD986D5C1}"/>
    <dgm:cxn modelId="{E82FFECD-C399-4B5F-8AAE-8620B0529118}" type="presOf" srcId="{6897CC22-6F34-4ACD-90AB-EA0578B5247D}" destId="{B7A1A970-BC8A-4108-9D30-BD1807A801FC}" srcOrd="0" destOrd="0" presId="urn:microsoft.com/office/officeart/2005/8/layout/bProcess2"/>
    <dgm:cxn modelId="{D198FDED-D899-49BF-91CE-5C78798977BB}" srcId="{2134F08D-8E71-4961-871B-735FC531AAF6}" destId="{856ADA8C-5E05-4843-A589-E21DCE2B8C8E}" srcOrd="4" destOrd="0" parTransId="{4C082D55-6CAF-440C-9ED6-C8EDE1173D27}" sibTransId="{4742CD76-3613-42EE-8C4D-AB3832D8BF50}"/>
    <dgm:cxn modelId="{A625F540-193B-4D64-A3E0-308614D37B16}" srcId="{2134F08D-8E71-4961-871B-735FC531AAF6}" destId="{5B56899C-F7C7-4BEF-8DA7-EF3E74C8E9E9}" srcOrd="2" destOrd="0" parTransId="{0C0AABC3-3A11-4E94-A835-7127631A8862}" sibTransId="{6897CC22-6F34-4ACD-90AB-EA0578B5247D}"/>
    <dgm:cxn modelId="{91333028-2BF8-4A19-AB13-8D764858B432}" type="presOf" srcId="{32C911A3-768F-484F-B18A-5DEF13236495}" destId="{E723E74C-CB3E-4912-88A6-0C1BFFD8E6E5}" srcOrd="0" destOrd="0" presId="urn:microsoft.com/office/officeart/2005/8/layout/bProcess2"/>
    <dgm:cxn modelId="{D741D78D-8994-43B6-B046-0F14AAE62B61}" type="presOf" srcId="{856ADA8C-5E05-4843-A589-E21DCE2B8C8E}" destId="{B09EA42A-6864-449C-A230-BCE1A1598A1E}" srcOrd="0" destOrd="0" presId="urn:microsoft.com/office/officeart/2005/8/layout/bProcess2"/>
    <dgm:cxn modelId="{98185E09-E33E-401F-85BF-858129915F20}" srcId="{2134F08D-8E71-4961-871B-735FC531AAF6}" destId="{B1130F41-7DB9-4375-844A-4E4609F589DB}" srcOrd="1" destOrd="0" parTransId="{341EC5BD-24F1-4559-84C3-BA812C48E13A}" sibTransId="{7687118B-7A9C-4EC2-B587-1A065F11D886}"/>
    <dgm:cxn modelId="{05A9FAA1-16AC-4C2A-B0F2-C5001E1B7537}" srcId="{2134F08D-8E71-4961-871B-735FC531AAF6}" destId="{18B3B1A9-CE3C-43D2-84D7-69D5DD4C4E50}" srcOrd="6" destOrd="0" parTransId="{56D0092D-774F-4CE3-B99D-894076D36EEE}" sibTransId="{2D5EC759-EE9D-4CA6-982D-8D52B38A9E87}"/>
    <dgm:cxn modelId="{F607D9A1-8ECE-49DE-B580-BF87DFAAEF47}" type="presOf" srcId="{FF04B6C5-9BE9-45A1-82D3-A045F12A3467}" destId="{EAB23934-5DA9-420A-8157-252F5DE2C2B7}" srcOrd="0" destOrd="0" presId="urn:microsoft.com/office/officeart/2005/8/layout/bProcess2"/>
    <dgm:cxn modelId="{36C77D8C-8F35-4525-9B93-5EBC6F78ACEB}" srcId="{2134F08D-8E71-4961-871B-735FC531AAF6}" destId="{32C911A3-768F-484F-B18A-5DEF13236495}" srcOrd="3" destOrd="0" parTransId="{46CA4D31-4420-4F28-A578-866C4965F762}" sibTransId="{604704C8-B643-4F77-8DB9-78AEEFBE7DB9}"/>
    <dgm:cxn modelId="{C46C52A8-3EA3-4933-9B43-614289B1C8B7}" type="presOf" srcId="{604704C8-B643-4F77-8DB9-78AEEFBE7DB9}" destId="{9CAC5A88-9ABC-4224-8BCC-66764B8E5A60}" srcOrd="0" destOrd="0" presId="urn:microsoft.com/office/officeart/2005/8/layout/bProcess2"/>
    <dgm:cxn modelId="{5C1486BA-2A8D-4057-948D-3BD1D26DA808}" type="presOf" srcId="{5368CA60-083D-4665-B687-08B62A2FA021}" destId="{1A0FE399-6E11-40A2-A97B-9202F27F8741}" srcOrd="0" destOrd="0" presId="urn:microsoft.com/office/officeart/2005/8/layout/bProcess2"/>
    <dgm:cxn modelId="{AE352120-2B49-4894-A95B-2658CD95E212}" type="presOf" srcId="{5B56899C-F7C7-4BEF-8DA7-EF3E74C8E9E9}" destId="{712D44D3-81BE-4AC3-A410-58D85C1ECABA}" srcOrd="0" destOrd="0" presId="urn:microsoft.com/office/officeart/2005/8/layout/bProcess2"/>
    <dgm:cxn modelId="{5A2DDF70-F1AD-4F52-AC41-4BF38C383F40}" type="presOf" srcId="{7687118B-7A9C-4EC2-B587-1A065F11D886}" destId="{776BBB45-0BF8-4298-95B2-46799123FBD0}" srcOrd="0" destOrd="0" presId="urn:microsoft.com/office/officeart/2005/8/layout/bProcess2"/>
    <dgm:cxn modelId="{CACB78FE-2A93-4114-A4DC-A9028CAE3DE2}" type="presOf" srcId="{4742CD76-3613-42EE-8C4D-AB3832D8BF50}" destId="{B1B27D5C-EF9E-4053-BE5C-92A5587E2887}" srcOrd="0" destOrd="0" presId="urn:microsoft.com/office/officeart/2005/8/layout/bProcess2"/>
    <dgm:cxn modelId="{91EE2A9E-5230-4B78-82E6-AF66169E5E14}" srcId="{2134F08D-8E71-4961-871B-735FC531AAF6}" destId="{FE97B15A-5DAF-46F2-AE46-29C67F1D51FF}" srcOrd="5" destOrd="0" parTransId="{3D32DAFE-8822-4844-A00B-0F7F74B5539A}" sibTransId="{8271B5BB-FB41-490F-B816-F62CCE131D61}"/>
    <dgm:cxn modelId="{166F5298-12CD-4192-96DB-8E883A95F4EE}" type="presOf" srcId="{8271B5BB-FB41-490F-B816-F62CCE131D61}" destId="{C965768B-9BFB-4EE2-8F8C-25E51C561776}" srcOrd="0" destOrd="0" presId="urn:microsoft.com/office/officeart/2005/8/layout/bProcess2"/>
    <dgm:cxn modelId="{2DB2D4CB-BAC7-4B92-8EC1-05D916DE81E8}" type="presOf" srcId="{B1130F41-7DB9-4375-844A-4E4609F589DB}" destId="{F77E6C0B-ED85-4C2F-BC45-0869E955F953}" srcOrd="0" destOrd="0" presId="urn:microsoft.com/office/officeart/2005/8/layout/bProcess2"/>
    <dgm:cxn modelId="{DCDC3A87-400A-488B-80B9-98361EBE4EE1}" srcId="{2134F08D-8E71-4961-871B-735FC531AAF6}" destId="{B33520D0-F487-4989-B029-BF657C6F3E29}" srcOrd="0" destOrd="0" parTransId="{B8B4A16B-6ACF-4416-828B-145756A79CCC}" sibTransId="{5368CA60-083D-4665-B687-08B62A2FA021}"/>
    <dgm:cxn modelId="{A22E8CEA-6BE9-41FB-B1EE-3E9E97F34A85}" type="presParOf" srcId="{1C18D559-689D-4D68-B630-97A959F3D233}" destId="{B74CA04B-FA2A-4247-A568-47BFBCC45E30}" srcOrd="0" destOrd="0" presId="urn:microsoft.com/office/officeart/2005/8/layout/bProcess2"/>
    <dgm:cxn modelId="{A91B79FE-FEB0-453E-8C96-F6916686E5BC}" type="presParOf" srcId="{1C18D559-689D-4D68-B630-97A959F3D233}" destId="{1A0FE399-6E11-40A2-A97B-9202F27F8741}" srcOrd="1" destOrd="0" presId="urn:microsoft.com/office/officeart/2005/8/layout/bProcess2"/>
    <dgm:cxn modelId="{AF646B0F-97DA-4DF0-B5EE-F95FBEA9843A}" type="presParOf" srcId="{1C18D559-689D-4D68-B630-97A959F3D233}" destId="{D847885D-CA94-4148-8381-805F0E2D5851}" srcOrd="2" destOrd="0" presId="urn:microsoft.com/office/officeart/2005/8/layout/bProcess2"/>
    <dgm:cxn modelId="{4F413C68-7A7D-47B2-A07C-C2B90F7465DA}" type="presParOf" srcId="{D847885D-CA94-4148-8381-805F0E2D5851}" destId="{346AC6CB-72AB-44D1-93E4-4241FFB411E6}" srcOrd="0" destOrd="0" presId="urn:microsoft.com/office/officeart/2005/8/layout/bProcess2"/>
    <dgm:cxn modelId="{04BD3FAE-A008-40CD-9358-57B51F4EEC94}" type="presParOf" srcId="{D847885D-CA94-4148-8381-805F0E2D5851}" destId="{F77E6C0B-ED85-4C2F-BC45-0869E955F953}" srcOrd="1" destOrd="0" presId="urn:microsoft.com/office/officeart/2005/8/layout/bProcess2"/>
    <dgm:cxn modelId="{1BAB43BF-5C91-410A-816D-28013BC5F709}" type="presParOf" srcId="{1C18D559-689D-4D68-B630-97A959F3D233}" destId="{776BBB45-0BF8-4298-95B2-46799123FBD0}" srcOrd="3" destOrd="0" presId="urn:microsoft.com/office/officeart/2005/8/layout/bProcess2"/>
    <dgm:cxn modelId="{D6A6E028-0EDB-48E4-8726-78123EF66377}" type="presParOf" srcId="{1C18D559-689D-4D68-B630-97A959F3D233}" destId="{8893016A-5A38-4911-98D7-AD69F63A1959}" srcOrd="4" destOrd="0" presId="urn:microsoft.com/office/officeart/2005/8/layout/bProcess2"/>
    <dgm:cxn modelId="{75209C68-2D43-48AA-BD49-F828CC251017}" type="presParOf" srcId="{8893016A-5A38-4911-98D7-AD69F63A1959}" destId="{10859C87-C8F9-4572-B254-624CC9E9D7D1}" srcOrd="0" destOrd="0" presId="urn:microsoft.com/office/officeart/2005/8/layout/bProcess2"/>
    <dgm:cxn modelId="{C17BC3AB-4AD2-4499-8FEE-918F61CDA055}" type="presParOf" srcId="{8893016A-5A38-4911-98D7-AD69F63A1959}" destId="{712D44D3-81BE-4AC3-A410-58D85C1ECABA}" srcOrd="1" destOrd="0" presId="urn:microsoft.com/office/officeart/2005/8/layout/bProcess2"/>
    <dgm:cxn modelId="{B3446D7A-2A27-4ACB-A0F7-0ADD8EE629C3}" type="presParOf" srcId="{1C18D559-689D-4D68-B630-97A959F3D233}" destId="{B7A1A970-BC8A-4108-9D30-BD1807A801FC}" srcOrd="5" destOrd="0" presId="urn:microsoft.com/office/officeart/2005/8/layout/bProcess2"/>
    <dgm:cxn modelId="{00E6E1AB-F3AE-4738-B8AB-E8279F7AFD49}" type="presParOf" srcId="{1C18D559-689D-4D68-B630-97A959F3D233}" destId="{13492FE6-DDB3-4A61-9AE9-6466A747B61A}" srcOrd="6" destOrd="0" presId="urn:microsoft.com/office/officeart/2005/8/layout/bProcess2"/>
    <dgm:cxn modelId="{1008447B-0867-4855-A64A-0832A7EE6E37}" type="presParOf" srcId="{13492FE6-DDB3-4A61-9AE9-6466A747B61A}" destId="{D0DDA5F8-4C9C-4B0F-B954-CF4D4334CA04}" srcOrd="0" destOrd="0" presId="urn:microsoft.com/office/officeart/2005/8/layout/bProcess2"/>
    <dgm:cxn modelId="{3813DABB-23B1-456E-858D-10E26E1F77A0}" type="presParOf" srcId="{13492FE6-DDB3-4A61-9AE9-6466A747B61A}" destId="{E723E74C-CB3E-4912-88A6-0C1BFFD8E6E5}" srcOrd="1" destOrd="0" presId="urn:microsoft.com/office/officeart/2005/8/layout/bProcess2"/>
    <dgm:cxn modelId="{24622A47-24E6-4BDF-86F3-B8A395069C3E}" type="presParOf" srcId="{1C18D559-689D-4D68-B630-97A959F3D233}" destId="{9CAC5A88-9ABC-4224-8BCC-66764B8E5A60}" srcOrd="7" destOrd="0" presId="urn:microsoft.com/office/officeart/2005/8/layout/bProcess2"/>
    <dgm:cxn modelId="{3291406D-CF6A-4A81-A755-241E286C8519}" type="presParOf" srcId="{1C18D559-689D-4D68-B630-97A959F3D233}" destId="{C84E89AF-53E9-4591-A463-3D7CE93A8946}" srcOrd="8" destOrd="0" presId="urn:microsoft.com/office/officeart/2005/8/layout/bProcess2"/>
    <dgm:cxn modelId="{BC95576E-4942-4829-86B5-D0877AF77CA4}" type="presParOf" srcId="{C84E89AF-53E9-4591-A463-3D7CE93A8946}" destId="{6BA9FB59-0C70-4A39-BE3F-4A4EE154FC80}" srcOrd="0" destOrd="0" presId="urn:microsoft.com/office/officeart/2005/8/layout/bProcess2"/>
    <dgm:cxn modelId="{FB00F52A-C77C-4F7E-96B9-4D19B5EBE428}" type="presParOf" srcId="{C84E89AF-53E9-4591-A463-3D7CE93A8946}" destId="{B09EA42A-6864-449C-A230-BCE1A1598A1E}" srcOrd="1" destOrd="0" presId="urn:microsoft.com/office/officeart/2005/8/layout/bProcess2"/>
    <dgm:cxn modelId="{5B106F81-31E4-4D4A-B093-5B362019AD80}" type="presParOf" srcId="{1C18D559-689D-4D68-B630-97A959F3D233}" destId="{B1B27D5C-EF9E-4053-BE5C-92A5587E2887}" srcOrd="9" destOrd="0" presId="urn:microsoft.com/office/officeart/2005/8/layout/bProcess2"/>
    <dgm:cxn modelId="{1BFED1D5-7563-4FD8-BD8F-0F592F0E7B20}" type="presParOf" srcId="{1C18D559-689D-4D68-B630-97A959F3D233}" destId="{8892D908-A607-418E-8C21-7DEC82E761B0}" srcOrd="10" destOrd="0" presId="urn:microsoft.com/office/officeart/2005/8/layout/bProcess2"/>
    <dgm:cxn modelId="{41036179-2FEB-412C-9073-D9B4858286C9}" type="presParOf" srcId="{8892D908-A607-418E-8C21-7DEC82E761B0}" destId="{8EEABCD9-2995-476F-91D2-2C17A7BB7513}" srcOrd="0" destOrd="0" presId="urn:microsoft.com/office/officeart/2005/8/layout/bProcess2"/>
    <dgm:cxn modelId="{ECC7A60A-570E-4F27-86AE-D83077F593A4}" type="presParOf" srcId="{8892D908-A607-418E-8C21-7DEC82E761B0}" destId="{03D9C709-BB78-4A9A-BE0D-E64581280715}" srcOrd="1" destOrd="0" presId="urn:microsoft.com/office/officeart/2005/8/layout/bProcess2"/>
    <dgm:cxn modelId="{46F1AB13-0404-404D-964D-C4A55C3797A5}" type="presParOf" srcId="{1C18D559-689D-4D68-B630-97A959F3D233}" destId="{C965768B-9BFB-4EE2-8F8C-25E51C561776}" srcOrd="11" destOrd="0" presId="urn:microsoft.com/office/officeart/2005/8/layout/bProcess2"/>
    <dgm:cxn modelId="{071CBF2D-39D7-4C2D-B9ED-475A64617414}" type="presParOf" srcId="{1C18D559-689D-4D68-B630-97A959F3D233}" destId="{C98425FA-FC83-4366-9D8E-081232F7DFEB}" srcOrd="12" destOrd="0" presId="urn:microsoft.com/office/officeart/2005/8/layout/bProcess2"/>
    <dgm:cxn modelId="{5FD38A2A-C0D8-4AE8-B421-831EA5E3759F}" type="presParOf" srcId="{C98425FA-FC83-4366-9D8E-081232F7DFEB}" destId="{44632439-A31D-4BDD-A605-CD58BC31A4F3}" srcOrd="0" destOrd="0" presId="urn:microsoft.com/office/officeart/2005/8/layout/bProcess2"/>
    <dgm:cxn modelId="{7EC21EBC-E1A6-43D0-B93C-A1418A2B0375}" type="presParOf" srcId="{C98425FA-FC83-4366-9D8E-081232F7DFEB}" destId="{2811F115-CEB7-4567-92AC-A5A50490E08F}" srcOrd="1" destOrd="0" presId="urn:microsoft.com/office/officeart/2005/8/layout/bProcess2"/>
    <dgm:cxn modelId="{32E93835-D2B4-48B8-9A54-C770A361A093}" type="presParOf" srcId="{1C18D559-689D-4D68-B630-97A959F3D233}" destId="{988DFED8-DF0E-4338-98BB-E930960EAE5C}" srcOrd="13" destOrd="0" presId="urn:microsoft.com/office/officeart/2005/8/layout/bProcess2"/>
    <dgm:cxn modelId="{BD272C32-DD07-4A9C-9D28-7613E0E193CA}" type="presParOf" srcId="{1C18D559-689D-4D68-B630-97A959F3D233}" destId="{EAB23934-5DA9-420A-8157-252F5DE2C2B7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62D41-198F-4675-89BC-3B57656B2BCF}" type="doc">
      <dgm:prSet loTypeId="urn:microsoft.com/office/officeart/2005/8/layout/arrow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E4028E5-54EB-4C9D-A387-92485BBA5707}">
      <dgm:prSet phldrT="[Текст]"/>
      <dgm:spPr/>
      <dgm:t>
        <a:bodyPr/>
        <a:lstStyle/>
        <a:p>
          <a:r>
            <a:rPr lang="uk-UA" dirty="0" smtClean="0"/>
            <a:t>Формувальному оцінюванню</a:t>
          </a:r>
          <a:endParaRPr lang="ru-RU" dirty="0"/>
        </a:p>
      </dgm:t>
    </dgm:pt>
    <dgm:pt modelId="{E3135879-8559-4F14-831F-A34612AC6E2B}" type="parTrans" cxnId="{D1D1571C-43CC-4599-BAC6-15D1599DDBDD}">
      <dgm:prSet/>
      <dgm:spPr/>
      <dgm:t>
        <a:bodyPr/>
        <a:lstStyle/>
        <a:p>
          <a:endParaRPr lang="ru-RU"/>
        </a:p>
      </dgm:t>
    </dgm:pt>
    <dgm:pt modelId="{E39CE78C-3C36-4AE3-BCEF-08E9AB44C871}" type="sibTrans" cxnId="{D1D1571C-43CC-4599-BAC6-15D1599DDBDD}">
      <dgm:prSet/>
      <dgm:spPr/>
      <dgm:t>
        <a:bodyPr/>
        <a:lstStyle/>
        <a:p>
          <a:endParaRPr lang="ru-RU"/>
        </a:p>
      </dgm:t>
    </dgm:pt>
    <dgm:pt modelId="{5719AD5C-700C-4F72-A440-4FEC0DEE1C2F}">
      <dgm:prSet phldrT="[Текст]"/>
      <dgm:spPr/>
      <dgm:t>
        <a:bodyPr/>
        <a:lstStyle/>
        <a:p>
          <a:r>
            <a:rPr lang="uk-UA" dirty="0" smtClean="0"/>
            <a:t>Підсумковому (тематичному та завершальному) оцінюванню</a:t>
          </a:r>
          <a:endParaRPr lang="ru-RU" dirty="0"/>
        </a:p>
      </dgm:t>
    </dgm:pt>
    <dgm:pt modelId="{EA1D36BB-7F25-458A-9A28-ABFB8C725E65}" type="parTrans" cxnId="{6FECBF01-01AB-4894-A5B4-1BF453D5BC8F}">
      <dgm:prSet/>
      <dgm:spPr/>
      <dgm:t>
        <a:bodyPr/>
        <a:lstStyle/>
        <a:p>
          <a:endParaRPr lang="ru-RU"/>
        </a:p>
      </dgm:t>
    </dgm:pt>
    <dgm:pt modelId="{01E3558D-2453-49BE-8A98-8EE7F050BDF8}" type="sibTrans" cxnId="{6FECBF01-01AB-4894-A5B4-1BF453D5BC8F}">
      <dgm:prSet/>
      <dgm:spPr/>
      <dgm:t>
        <a:bodyPr/>
        <a:lstStyle/>
        <a:p>
          <a:endParaRPr lang="ru-RU"/>
        </a:p>
      </dgm:t>
    </dgm:pt>
    <dgm:pt modelId="{02EF26BB-DA7D-4D69-B90F-99827C14CC43}">
      <dgm:prSet phldrT="[Текст]"/>
      <dgm:spPr/>
      <dgm:t>
        <a:bodyPr/>
        <a:lstStyle/>
        <a:p>
          <a:r>
            <a:rPr lang="uk-UA" dirty="0" smtClean="0"/>
            <a:t>Здійснюється вербально</a:t>
          </a:r>
          <a:endParaRPr lang="ru-RU" dirty="0"/>
        </a:p>
      </dgm:t>
    </dgm:pt>
    <dgm:pt modelId="{7B4ECE0B-C842-4FBC-AAF1-A58E2968322A}" type="parTrans" cxnId="{7CA4C989-69B0-4B59-A1AA-126491819897}">
      <dgm:prSet/>
      <dgm:spPr/>
      <dgm:t>
        <a:bodyPr/>
        <a:lstStyle/>
        <a:p>
          <a:endParaRPr lang="ru-RU"/>
        </a:p>
      </dgm:t>
    </dgm:pt>
    <dgm:pt modelId="{2D0D4E6D-241D-4DE5-A171-7AFA4FDB1C58}" type="sibTrans" cxnId="{7CA4C989-69B0-4B59-A1AA-126491819897}">
      <dgm:prSet/>
      <dgm:spPr/>
      <dgm:t>
        <a:bodyPr/>
        <a:lstStyle/>
        <a:p>
          <a:endParaRPr lang="ru-RU"/>
        </a:p>
      </dgm:t>
    </dgm:pt>
    <dgm:pt modelId="{27172FE7-0AEE-48BF-A1A9-601C8786C6D7}" type="pres">
      <dgm:prSet presAssocID="{DBC62D41-198F-4675-89BC-3B57656B2B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E8C4C-B2DF-477F-84B8-BB9F6044D618}" type="pres">
      <dgm:prSet presAssocID="{8E4028E5-54EB-4C9D-A387-92485BBA5707}" presName="arrow" presStyleLbl="node1" presStyleIdx="0" presStyleCnt="3" custScaleY="103607" custRadScaleRad="81410" custRadScaleInc="-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75B69-516A-4321-9D01-2A00F4613580}" type="pres">
      <dgm:prSet presAssocID="{5719AD5C-700C-4F72-A440-4FEC0DEE1C2F}" presName="arrow" presStyleLbl="node1" presStyleIdx="1" presStyleCnt="3" custScaleY="135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898B3-CECF-4F9A-8CD5-1DDFB5B684D7}" type="pres">
      <dgm:prSet presAssocID="{02EF26BB-DA7D-4D69-B90F-99827C14CC43}" presName="arrow" presStyleLbl="node1" presStyleIdx="2" presStyleCnt="3" custScaleY="132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A4C989-69B0-4B59-A1AA-126491819897}" srcId="{DBC62D41-198F-4675-89BC-3B57656B2BCF}" destId="{02EF26BB-DA7D-4D69-B90F-99827C14CC43}" srcOrd="2" destOrd="0" parTransId="{7B4ECE0B-C842-4FBC-AAF1-A58E2968322A}" sibTransId="{2D0D4E6D-241D-4DE5-A171-7AFA4FDB1C58}"/>
    <dgm:cxn modelId="{C178B69C-D845-40AC-9AE3-3EFF54113D0A}" type="presOf" srcId="{5719AD5C-700C-4F72-A440-4FEC0DEE1C2F}" destId="{EA375B69-516A-4321-9D01-2A00F4613580}" srcOrd="0" destOrd="0" presId="urn:microsoft.com/office/officeart/2005/8/layout/arrow5"/>
    <dgm:cxn modelId="{D1D1571C-43CC-4599-BAC6-15D1599DDBDD}" srcId="{DBC62D41-198F-4675-89BC-3B57656B2BCF}" destId="{8E4028E5-54EB-4C9D-A387-92485BBA5707}" srcOrd="0" destOrd="0" parTransId="{E3135879-8559-4F14-831F-A34612AC6E2B}" sibTransId="{E39CE78C-3C36-4AE3-BCEF-08E9AB44C871}"/>
    <dgm:cxn modelId="{B51B2EB9-DFFD-4EF4-B9A1-5C4F648FF131}" type="presOf" srcId="{8E4028E5-54EB-4C9D-A387-92485BBA5707}" destId="{48BE8C4C-B2DF-477F-84B8-BB9F6044D618}" srcOrd="0" destOrd="0" presId="urn:microsoft.com/office/officeart/2005/8/layout/arrow5"/>
    <dgm:cxn modelId="{6FECBF01-01AB-4894-A5B4-1BF453D5BC8F}" srcId="{DBC62D41-198F-4675-89BC-3B57656B2BCF}" destId="{5719AD5C-700C-4F72-A440-4FEC0DEE1C2F}" srcOrd="1" destOrd="0" parTransId="{EA1D36BB-7F25-458A-9A28-ABFB8C725E65}" sibTransId="{01E3558D-2453-49BE-8A98-8EE7F050BDF8}"/>
    <dgm:cxn modelId="{C48E4E11-55F7-4918-B970-09B10A23510D}" type="presOf" srcId="{02EF26BB-DA7D-4D69-B90F-99827C14CC43}" destId="{7B1898B3-CECF-4F9A-8CD5-1DDFB5B684D7}" srcOrd="0" destOrd="0" presId="urn:microsoft.com/office/officeart/2005/8/layout/arrow5"/>
    <dgm:cxn modelId="{2888E55D-001B-4DC3-B042-282B90E7E976}" type="presOf" srcId="{DBC62D41-198F-4675-89BC-3B57656B2BCF}" destId="{27172FE7-0AEE-48BF-A1A9-601C8786C6D7}" srcOrd="0" destOrd="0" presId="urn:microsoft.com/office/officeart/2005/8/layout/arrow5"/>
    <dgm:cxn modelId="{95258A87-A659-4614-BED3-79B6203215BE}" type="presParOf" srcId="{27172FE7-0AEE-48BF-A1A9-601C8786C6D7}" destId="{48BE8C4C-B2DF-477F-84B8-BB9F6044D618}" srcOrd="0" destOrd="0" presId="urn:microsoft.com/office/officeart/2005/8/layout/arrow5"/>
    <dgm:cxn modelId="{B6D38762-0FC9-4CED-A5CA-AAB34990933D}" type="presParOf" srcId="{27172FE7-0AEE-48BF-A1A9-601C8786C6D7}" destId="{EA375B69-516A-4321-9D01-2A00F4613580}" srcOrd="1" destOrd="0" presId="urn:microsoft.com/office/officeart/2005/8/layout/arrow5"/>
    <dgm:cxn modelId="{7D384879-ACA8-4D9A-BE2D-6DB00BEC651D}" type="presParOf" srcId="{27172FE7-0AEE-48BF-A1A9-601C8786C6D7}" destId="{7B1898B3-CECF-4F9A-8CD5-1DDFB5B684D7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2BD0E-2AE8-4EF1-A323-0BF92AF82FF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923E349-AD00-4D04-B3A6-88CADF130DB4}">
      <dgm:prSet phldrT="[Текст]"/>
      <dgm:spPr/>
      <dgm:t>
        <a:bodyPr/>
        <a:lstStyle/>
        <a:p>
          <a:r>
            <a:rPr lang="uk-UA" dirty="0" smtClean="0"/>
            <a:t>Відстеження особистісного розвитку учнів</a:t>
          </a:r>
          <a:endParaRPr lang="ru-RU" dirty="0"/>
        </a:p>
      </dgm:t>
    </dgm:pt>
    <dgm:pt modelId="{BD2AABBC-75BA-49D7-AD24-67A84B859633}" type="parTrans" cxnId="{7DA71620-9940-4A05-9390-A4572C512AC9}">
      <dgm:prSet/>
      <dgm:spPr/>
      <dgm:t>
        <a:bodyPr/>
        <a:lstStyle/>
        <a:p>
          <a:endParaRPr lang="ru-RU"/>
        </a:p>
      </dgm:t>
    </dgm:pt>
    <dgm:pt modelId="{4B9CDB11-36AF-4D8A-A2B4-BCBDFDD2E443}" type="sibTrans" cxnId="{7DA71620-9940-4A05-9390-A4572C512AC9}">
      <dgm:prSet/>
      <dgm:spPr/>
      <dgm:t>
        <a:bodyPr/>
        <a:lstStyle/>
        <a:p>
          <a:endParaRPr lang="ru-RU"/>
        </a:p>
      </dgm:t>
    </dgm:pt>
    <dgm:pt modelId="{BE502D52-94ED-4258-A397-A4DCDFB0926C}">
      <dgm:prSet phldrT="[Текст]"/>
      <dgm:spPr/>
      <dgm:t>
        <a:bodyPr/>
        <a:lstStyle/>
        <a:p>
          <a:r>
            <a:rPr lang="uk-UA" dirty="0" smtClean="0"/>
            <a:t>Забезпечення індивідуальної траєкторії розвитку особистості</a:t>
          </a:r>
          <a:endParaRPr lang="ru-RU" dirty="0"/>
        </a:p>
      </dgm:t>
    </dgm:pt>
    <dgm:pt modelId="{1910D051-D1CC-4E15-8EA7-31DB0FDE4D53}" type="parTrans" cxnId="{76E5D220-BDFA-4604-A309-74AB8A397FD1}">
      <dgm:prSet/>
      <dgm:spPr/>
      <dgm:t>
        <a:bodyPr/>
        <a:lstStyle/>
        <a:p>
          <a:endParaRPr lang="ru-RU"/>
        </a:p>
      </dgm:t>
    </dgm:pt>
    <dgm:pt modelId="{C2F67163-B5A1-4D1E-BB3D-B4A2AF12A633}" type="sibTrans" cxnId="{76E5D220-BDFA-4604-A309-74AB8A397FD1}">
      <dgm:prSet/>
      <dgm:spPr/>
      <dgm:t>
        <a:bodyPr/>
        <a:lstStyle/>
        <a:p>
          <a:endParaRPr lang="ru-RU"/>
        </a:p>
      </dgm:t>
    </dgm:pt>
    <dgm:pt modelId="{FA9D162C-5DD6-4EF6-8911-CC2894733214}">
      <dgm:prSet phldrT="[Текст]"/>
      <dgm:spPr/>
      <dgm:t>
        <a:bodyPr/>
        <a:lstStyle/>
        <a:p>
          <a:r>
            <a:rPr lang="uk-UA" dirty="0" smtClean="0"/>
            <a:t>Здійснюється постійно</a:t>
          </a:r>
          <a:endParaRPr lang="ru-RU" dirty="0"/>
        </a:p>
      </dgm:t>
    </dgm:pt>
    <dgm:pt modelId="{BED70624-9D1C-4771-92EA-1664BA629EE0}" type="parTrans" cxnId="{8F76A0B1-5063-41F2-925F-0E983A60CB63}">
      <dgm:prSet/>
      <dgm:spPr/>
      <dgm:t>
        <a:bodyPr/>
        <a:lstStyle/>
        <a:p>
          <a:endParaRPr lang="ru-RU"/>
        </a:p>
      </dgm:t>
    </dgm:pt>
    <dgm:pt modelId="{4A261995-A200-4D98-B264-955D81F0FAB9}" type="sibTrans" cxnId="{8F76A0B1-5063-41F2-925F-0E983A60CB63}">
      <dgm:prSet/>
      <dgm:spPr/>
      <dgm:t>
        <a:bodyPr/>
        <a:lstStyle/>
        <a:p>
          <a:endParaRPr lang="ru-RU"/>
        </a:p>
      </dgm:t>
    </dgm:pt>
    <dgm:pt modelId="{EFA3DF31-B6BE-4EFF-BAC4-61255AB16FC9}">
      <dgm:prSet phldrT="[Текст]"/>
      <dgm:spPr/>
      <dgm:t>
        <a:bodyPr/>
        <a:lstStyle/>
        <a:p>
          <a:r>
            <a:rPr lang="uk-UA" dirty="0" smtClean="0"/>
            <a:t>Відстеження опанування навчального досвіду (компетентність)</a:t>
          </a:r>
          <a:endParaRPr lang="ru-RU" dirty="0"/>
        </a:p>
      </dgm:t>
    </dgm:pt>
    <dgm:pt modelId="{A7922DCA-5A21-4624-91C1-01EB8E4AA96E}" type="parTrans" cxnId="{3A3BAC30-0E48-4282-A81A-8FE0F53BBC56}">
      <dgm:prSet/>
      <dgm:spPr/>
    </dgm:pt>
    <dgm:pt modelId="{542015B1-F6DC-451B-9F70-DFDCA3E6F12F}" type="sibTrans" cxnId="{3A3BAC30-0E48-4282-A81A-8FE0F53BBC56}">
      <dgm:prSet/>
      <dgm:spPr/>
    </dgm:pt>
    <dgm:pt modelId="{0D2E2103-D16F-4E0D-B60C-0B6E2DC0823A}">
      <dgm:prSet phldrT="[Текст]"/>
      <dgm:spPr/>
      <dgm:t>
        <a:bodyPr/>
        <a:lstStyle/>
        <a:p>
          <a:r>
            <a:rPr lang="uk-UA" dirty="0" smtClean="0"/>
            <a:t>Невід'ємний складник освітнього процесу</a:t>
          </a:r>
          <a:endParaRPr lang="ru-RU" dirty="0"/>
        </a:p>
      </dgm:t>
    </dgm:pt>
    <dgm:pt modelId="{B958BFC1-6440-4FED-9B8D-66EB91A0A7D9}" type="parTrans" cxnId="{C4D436AE-917C-4BCA-8777-BD7CAD86E770}">
      <dgm:prSet/>
      <dgm:spPr/>
    </dgm:pt>
    <dgm:pt modelId="{CBF3AAF2-A8D5-431E-829B-E53F7043F920}" type="sibTrans" cxnId="{C4D436AE-917C-4BCA-8777-BD7CAD86E770}">
      <dgm:prSet/>
      <dgm:spPr/>
    </dgm:pt>
    <dgm:pt modelId="{29E14442-701F-44E4-878A-44EA3B502F11}" type="pres">
      <dgm:prSet presAssocID="{9332BD0E-2AE8-4EF1-A323-0BF92AF82F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6E044-8FA0-4022-BB06-02D780E6DE13}" type="pres">
      <dgm:prSet presAssocID="{7923E349-AD00-4D04-B3A6-88CADF130DB4}" presName="parentLin" presStyleCnt="0"/>
      <dgm:spPr/>
    </dgm:pt>
    <dgm:pt modelId="{D0C75F0C-B098-45AA-B7D3-10A5D2E1A659}" type="pres">
      <dgm:prSet presAssocID="{7923E349-AD00-4D04-B3A6-88CADF130DB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29F7B0A-63FC-461F-BFBC-2A87F9AD8ADE}" type="pres">
      <dgm:prSet presAssocID="{7923E349-AD00-4D04-B3A6-88CADF130DB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62FE5-AB97-4672-B578-AEF590E286F0}" type="pres">
      <dgm:prSet presAssocID="{7923E349-AD00-4D04-B3A6-88CADF130DB4}" presName="negativeSpace" presStyleCnt="0"/>
      <dgm:spPr/>
    </dgm:pt>
    <dgm:pt modelId="{A5A1CD3C-84EF-445B-AB6E-031329755B2C}" type="pres">
      <dgm:prSet presAssocID="{7923E349-AD00-4D04-B3A6-88CADF130DB4}" presName="childText" presStyleLbl="conFgAcc1" presStyleIdx="0" presStyleCnt="5">
        <dgm:presLayoutVars>
          <dgm:bulletEnabled val="1"/>
        </dgm:presLayoutVars>
      </dgm:prSet>
      <dgm:spPr/>
    </dgm:pt>
    <dgm:pt modelId="{BE0A72BC-08C5-4515-89B1-6C6B03E18BB6}" type="pres">
      <dgm:prSet presAssocID="{4B9CDB11-36AF-4D8A-A2B4-BCBDFDD2E443}" presName="spaceBetweenRectangles" presStyleCnt="0"/>
      <dgm:spPr/>
    </dgm:pt>
    <dgm:pt modelId="{76F9FE78-5855-4033-9D66-9773FEFB6906}" type="pres">
      <dgm:prSet presAssocID="{EFA3DF31-B6BE-4EFF-BAC4-61255AB16FC9}" presName="parentLin" presStyleCnt="0"/>
      <dgm:spPr/>
    </dgm:pt>
    <dgm:pt modelId="{CFC75D3F-F469-4D50-8E99-9FA551D8C1E2}" type="pres">
      <dgm:prSet presAssocID="{EFA3DF31-B6BE-4EFF-BAC4-61255AB16FC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52BB2FF-B345-455F-BC6E-BDE7313B6A4C}" type="pres">
      <dgm:prSet presAssocID="{EFA3DF31-B6BE-4EFF-BAC4-61255AB16FC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FDDA3-683E-4A61-8030-0E1A9E649660}" type="pres">
      <dgm:prSet presAssocID="{EFA3DF31-B6BE-4EFF-BAC4-61255AB16FC9}" presName="negativeSpace" presStyleCnt="0"/>
      <dgm:spPr/>
    </dgm:pt>
    <dgm:pt modelId="{7BFCAEA6-38D9-4B2F-BB2E-649F708FEA24}" type="pres">
      <dgm:prSet presAssocID="{EFA3DF31-B6BE-4EFF-BAC4-61255AB16FC9}" presName="childText" presStyleLbl="conFgAcc1" presStyleIdx="1" presStyleCnt="5">
        <dgm:presLayoutVars>
          <dgm:bulletEnabled val="1"/>
        </dgm:presLayoutVars>
      </dgm:prSet>
      <dgm:spPr/>
    </dgm:pt>
    <dgm:pt modelId="{01370814-6F2B-4D7D-BD64-0077CA51B34A}" type="pres">
      <dgm:prSet presAssocID="{542015B1-F6DC-451B-9F70-DFDCA3E6F12F}" presName="spaceBetweenRectangles" presStyleCnt="0"/>
      <dgm:spPr/>
    </dgm:pt>
    <dgm:pt modelId="{8EFB9288-3B3A-4126-A83A-A317532B3789}" type="pres">
      <dgm:prSet presAssocID="{BE502D52-94ED-4258-A397-A4DCDFB0926C}" presName="parentLin" presStyleCnt="0"/>
      <dgm:spPr/>
    </dgm:pt>
    <dgm:pt modelId="{40E73494-C7C7-4CEC-9561-1ACD3FB688EC}" type="pres">
      <dgm:prSet presAssocID="{BE502D52-94ED-4258-A397-A4DCDFB0926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0751F97-1033-4B98-962C-9A5C1C5538B4}" type="pres">
      <dgm:prSet presAssocID="{BE502D52-94ED-4258-A397-A4DCDFB0926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1E116-AB2E-4EA6-8C90-493C85D104DE}" type="pres">
      <dgm:prSet presAssocID="{BE502D52-94ED-4258-A397-A4DCDFB0926C}" presName="negativeSpace" presStyleCnt="0"/>
      <dgm:spPr/>
    </dgm:pt>
    <dgm:pt modelId="{41FDB585-21FE-4509-98B4-F0F1B8182B9C}" type="pres">
      <dgm:prSet presAssocID="{BE502D52-94ED-4258-A397-A4DCDFB0926C}" presName="childText" presStyleLbl="conFgAcc1" presStyleIdx="2" presStyleCnt="5">
        <dgm:presLayoutVars>
          <dgm:bulletEnabled val="1"/>
        </dgm:presLayoutVars>
      </dgm:prSet>
      <dgm:spPr/>
    </dgm:pt>
    <dgm:pt modelId="{B8525400-E379-4F98-A4A8-2E58A191255B}" type="pres">
      <dgm:prSet presAssocID="{C2F67163-B5A1-4D1E-BB3D-B4A2AF12A633}" presName="spaceBetweenRectangles" presStyleCnt="0"/>
      <dgm:spPr/>
    </dgm:pt>
    <dgm:pt modelId="{F1CAEB96-05F1-44D6-9003-DD7F227A4884}" type="pres">
      <dgm:prSet presAssocID="{0D2E2103-D16F-4E0D-B60C-0B6E2DC0823A}" presName="parentLin" presStyleCnt="0"/>
      <dgm:spPr/>
    </dgm:pt>
    <dgm:pt modelId="{D66B1C2D-8B66-480B-8346-83D53C3B7A47}" type="pres">
      <dgm:prSet presAssocID="{0D2E2103-D16F-4E0D-B60C-0B6E2DC0823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DA8D187-6895-4F38-9A06-4C920EE7F064}" type="pres">
      <dgm:prSet presAssocID="{0D2E2103-D16F-4E0D-B60C-0B6E2DC082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53F5-5268-4721-BE74-22CCA9DED91A}" type="pres">
      <dgm:prSet presAssocID="{0D2E2103-D16F-4E0D-B60C-0B6E2DC0823A}" presName="negativeSpace" presStyleCnt="0"/>
      <dgm:spPr/>
    </dgm:pt>
    <dgm:pt modelId="{536A42BC-7B96-454A-BE21-A1C7751662CE}" type="pres">
      <dgm:prSet presAssocID="{0D2E2103-D16F-4E0D-B60C-0B6E2DC0823A}" presName="childText" presStyleLbl="conFgAcc1" presStyleIdx="3" presStyleCnt="5">
        <dgm:presLayoutVars>
          <dgm:bulletEnabled val="1"/>
        </dgm:presLayoutVars>
      </dgm:prSet>
      <dgm:spPr/>
    </dgm:pt>
    <dgm:pt modelId="{C4CF92B0-2B2A-4803-99BC-8F91C4841F54}" type="pres">
      <dgm:prSet presAssocID="{CBF3AAF2-A8D5-431E-829B-E53F7043F920}" presName="spaceBetweenRectangles" presStyleCnt="0"/>
      <dgm:spPr/>
    </dgm:pt>
    <dgm:pt modelId="{0C2F6662-6535-460E-84C2-B8D839ABADB7}" type="pres">
      <dgm:prSet presAssocID="{FA9D162C-5DD6-4EF6-8911-CC2894733214}" presName="parentLin" presStyleCnt="0"/>
      <dgm:spPr/>
    </dgm:pt>
    <dgm:pt modelId="{B6651ECF-6EEC-4CE3-AF65-6BEED49D7635}" type="pres">
      <dgm:prSet presAssocID="{FA9D162C-5DD6-4EF6-8911-CC289473321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2EFE42D-4EEB-455B-940C-F6FAADC7DEB5}" type="pres">
      <dgm:prSet presAssocID="{FA9D162C-5DD6-4EF6-8911-CC289473321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AAAB3-CE14-49BF-8B81-C4836176A4D1}" type="pres">
      <dgm:prSet presAssocID="{FA9D162C-5DD6-4EF6-8911-CC2894733214}" presName="negativeSpace" presStyleCnt="0"/>
      <dgm:spPr/>
    </dgm:pt>
    <dgm:pt modelId="{6107B28B-06BD-4884-B416-FD09BD06E1D4}" type="pres">
      <dgm:prSet presAssocID="{FA9D162C-5DD6-4EF6-8911-CC289473321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98845F6-CF5D-4B5B-AD2F-2764EEA49E81}" type="presOf" srcId="{9332BD0E-2AE8-4EF1-A323-0BF92AF82FF8}" destId="{29E14442-701F-44E4-878A-44EA3B502F11}" srcOrd="0" destOrd="0" presId="urn:microsoft.com/office/officeart/2005/8/layout/list1"/>
    <dgm:cxn modelId="{16E83C4B-F825-49BD-9ACC-D61F5599638D}" type="presOf" srcId="{FA9D162C-5DD6-4EF6-8911-CC2894733214}" destId="{62EFE42D-4EEB-455B-940C-F6FAADC7DEB5}" srcOrd="1" destOrd="0" presId="urn:microsoft.com/office/officeart/2005/8/layout/list1"/>
    <dgm:cxn modelId="{8F76A0B1-5063-41F2-925F-0E983A60CB63}" srcId="{9332BD0E-2AE8-4EF1-A323-0BF92AF82FF8}" destId="{FA9D162C-5DD6-4EF6-8911-CC2894733214}" srcOrd="4" destOrd="0" parTransId="{BED70624-9D1C-4771-92EA-1664BA629EE0}" sibTransId="{4A261995-A200-4D98-B264-955D81F0FAB9}"/>
    <dgm:cxn modelId="{C4D436AE-917C-4BCA-8777-BD7CAD86E770}" srcId="{9332BD0E-2AE8-4EF1-A323-0BF92AF82FF8}" destId="{0D2E2103-D16F-4E0D-B60C-0B6E2DC0823A}" srcOrd="3" destOrd="0" parTransId="{B958BFC1-6440-4FED-9B8D-66EB91A0A7D9}" sibTransId="{CBF3AAF2-A8D5-431E-829B-E53F7043F920}"/>
    <dgm:cxn modelId="{C3B04B12-76B0-4D0C-9694-A6A21B038EFB}" type="presOf" srcId="{EFA3DF31-B6BE-4EFF-BAC4-61255AB16FC9}" destId="{CFC75D3F-F469-4D50-8E99-9FA551D8C1E2}" srcOrd="0" destOrd="0" presId="urn:microsoft.com/office/officeart/2005/8/layout/list1"/>
    <dgm:cxn modelId="{8FE05B49-9265-4B3C-80BC-6B4133715DDE}" type="presOf" srcId="{BE502D52-94ED-4258-A397-A4DCDFB0926C}" destId="{50751F97-1033-4B98-962C-9A5C1C5538B4}" srcOrd="1" destOrd="0" presId="urn:microsoft.com/office/officeart/2005/8/layout/list1"/>
    <dgm:cxn modelId="{334DD40E-5CD6-4B37-B132-A4B0A3E627F9}" type="presOf" srcId="{FA9D162C-5DD6-4EF6-8911-CC2894733214}" destId="{B6651ECF-6EEC-4CE3-AF65-6BEED49D7635}" srcOrd="0" destOrd="0" presId="urn:microsoft.com/office/officeart/2005/8/layout/list1"/>
    <dgm:cxn modelId="{AD1604CA-E4CA-471A-8249-45D095576AB7}" type="presOf" srcId="{7923E349-AD00-4D04-B3A6-88CADF130DB4}" destId="{A29F7B0A-63FC-461F-BFBC-2A87F9AD8ADE}" srcOrd="1" destOrd="0" presId="urn:microsoft.com/office/officeart/2005/8/layout/list1"/>
    <dgm:cxn modelId="{785BB89E-5BE7-4F22-909A-9ED5DB771440}" type="presOf" srcId="{7923E349-AD00-4D04-B3A6-88CADF130DB4}" destId="{D0C75F0C-B098-45AA-B7D3-10A5D2E1A659}" srcOrd="0" destOrd="0" presId="urn:microsoft.com/office/officeart/2005/8/layout/list1"/>
    <dgm:cxn modelId="{76E5D220-BDFA-4604-A309-74AB8A397FD1}" srcId="{9332BD0E-2AE8-4EF1-A323-0BF92AF82FF8}" destId="{BE502D52-94ED-4258-A397-A4DCDFB0926C}" srcOrd="2" destOrd="0" parTransId="{1910D051-D1CC-4E15-8EA7-31DB0FDE4D53}" sibTransId="{C2F67163-B5A1-4D1E-BB3D-B4A2AF12A633}"/>
    <dgm:cxn modelId="{24CB5367-BA80-4476-8036-8B9E9768DCDF}" type="presOf" srcId="{BE502D52-94ED-4258-A397-A4DCDFB0926C}" destId="{40E73494-C7C7-4CEC-9561-1ACD3FB688EC}" srcOrd="0" destOrd="0" presId="urn:microsoft.com/office/officeart/2005/8/layout/list1"/>
    <dgm:cxn modelId="{3A3BAC30-0E48-4282-A81A-8FE0F53BBC56}" srcId="{9332BD0E-2AE8-4EF1-A323-0BF92AF82FF8}" destId="{EFA3DF31-B6BE-4EFF-BAC4-61255AB16FC9}" srcOrd="1" destOrd="0" parTransId="{A7922DCA-5A21-4624-91C1-01EB8E4AA96E}" sibTransId="{542015B1-F6DC-451B-9F70-DFDCA3E6F12F}"/>
    <dgm:cxn modelId="{38722461-E0E3-445D-8C63-5320361A895E}" type="presOf" srcId="{EFA3DF31-B6BE-4EFF-BAC4-61255AB16FC9}" destId="{152BB2FF-B345-455F-BC6E-BDE7313B6A4C}" srcOrd="1" destOrd="0" presId="urn:microsoft.com/office/officeart/2005/8/layout/list1"/>
    <dgm:cxn modelId="{1903DDF2-2CA0-44D7-81A6-CE27DC5B3E46}" type="presOf" srcId="{0D2E2103-D16F-4E0D-B60C-0B6E2DC0823A}" destId="{8DA8D187-6895-4F38-9A06-4C920EE7F064}" srcOrd="1" destOrd="0" presId="urn:microsoft.com/office/officeart/2005/8/layout/list1"/>
    <dgm:cxn modelId="{7DA71620-9940-4A05-9390-A4572C512AC9}" srcId="{9332BD0E-2AE8-4EF1-A323-0BF92AF82FF8}" destId="{7923E349-AD00-4D04-B3A6-88CADF130DB4}" srcOrd="0" destOrd="0" parTransId="{BD2AABBC-75BA-49D7-AD24-67A84B859633}" sibTransId="{4B9CDB11-36AF-4D8A-A2B4-BCBDFDD2E443}"/>
    <dgm:cxn modelId="{2341243C-29B4-4E11-9AD6-F8C5146BD094}" type="presOf" srcId="{0D2E2103-D16F-4E0D-B60C-0B6E2DC0823A}" destId="{D66B1C2D-8B66-480B-8346-83D53C3B7A47}" srcOrd="0" destOrd="0" presId="urn:microsoft.com/office/officeart/2005/8/layout/list1"/>
    <dgm:cxn modelId="{B7B3183B-10BE-4A51-9AA1-1E55F90C23A1}" type="presParOf" srcId="{29E14442-701F-44E4-878A-44EA3B502F11}" destId="{BE36E044-8FA0-4022-BB06-02D780E6DE13}" srcOrd="0" destOrd="0" presId="urn:microsoft.com/office/officeart/2005/8/layout/list1"/>
    <dgm:cxn modelId="{AEC52997-259A-4F95-BCFD-D821AF693CC7}" type="presParOf" srcId="{BE36E044-8FA0-4022-BB06-02D780E6DE13}" destId="{D0C75F0C-B098-45AA-B7D3-10A5D2E1A659}" srcOrd="0" destOrd="0" presId="urn:microsoft.com/office/officeart/2005/8/layout/list1"/>
    <dgm:cxn modelId="{6668A0A7-1929-4463-B318-54C20BE7A308}" type="presParOf" srcId="{BE36E044-8FA0-4022-BB06-02D780E6DE13}" destId="{A29F7B0A-63FC-461F-BFBC-2A87F9AD8ADE}" srcOrd="1" destOrd="0" presId="urn:microsoft.com/office/officeart/2005/8/layout/list1"/>
    <dgm:cxn modelId="{D088B089-ACC2-41C2-9108-9EB235D1E4B6}" type="presParOf" srcId="{29E14442-701F-44E4-878A-44EA3B502F11}" destId="{03062FE5-AB97-4672-B578-AEF590E286F0}" srcOrd="1" destOrd="0" presId="urn:microsoft.com/office/officeart/2005/8/layout/list1"/>
    <dgm:cxn modelId="{A49D30FA-67CB-4031-A88B-6210BC3DCA90}" type="presParOf" srcId="{29E14442-701F-44E4-878A-44EA3B502F11}" destId="{A5A1CD3C-84EF-445B-AB6E-031329755B2C}" srcOrd="2" destOrd="0" presId="urn:microsoft.com/office/officeart/2005/8/layout/list1"/>
    <dgm:cxn modelId="{79869A0D-D349-4972-8447-D15A76B82769}" type="presParOf" srcId="{29E14442-701F-44E4-878A-44EA3B502F11}" destId="{BE0A72BC-08C5-4515-89B1-6C6B03E18BB6}" srcOrd="3" destOrd="0" presId="urn:microsoft.com/office/officeart/2005/8/layout/list1"/>
    <dgm:cxn modelId="{05F47755-BF0F-4ED6-9295-D42F70474F48}" type="presParOf" srcId="{29E14442-701F-44E4-878A-44EA3B502F11}" destId="{76F9FE78-5855-4033-9D66-9773FEFB6906}" srcOrd="4" destOrd="0" presId="urn:microsoft.com/office/officeart/2005/8/layout/list1"/>
    <dgm:cxn modelId="{68B3E4B6-C336-45FE-AEB1-4A302716E6F6}" type="presParOf" srcId="{76F9FE78-5855-4033-9D66-9773FEFB6906}" destId="{CFC75D3F-F469-4D50-8E99-9FA551D8C1E2}" srcOrd="0" destOrd="0" presId="urn:microsoft.com/office/officeart/2005/8/layout/list1"/>
    <dgm:cxn modelId="{68174ADD-2A11-4F83-B3AF-79EC755BECBD}" type="presParOf" srcId="{76F9FE78-5855-4033-9D66-9773FEFB6906}" destId="{152BB2FF-B345-455F-BC6E-BDE7313B6A4C}" srcOrd="1" destOrd="0" presId="urn:microsoft.com/office/officeart/2005/8/layout/list1"/>
    <dgm:cxn modelId="{25104110-0DEB-4DC9-A2D6-048AEB6EDC20}" type="presParOf" srcId="{29E14442-701F-44E4-878A-44EA3B502F11}" destId="{2BCFDDA3-683E-4A61-8030-0E1A9E649660}" srcOrd="5" destOrd="0" presId="urn:microsoft.com/office/officeart/2005/8/layout/list1"/>
    <dgm:cxn modelId="{1B8345EC-602A-4789-979B-71A5F0E2C442}" type="presParOf" srcId="{29E14442-701F-44E4-878A-44EA3B502F11}" destId="{7BFCAEA6-38D9-4B2F-BB2E-649F708FEA24}" srcOrd="6" destOrd="0" presId="urn:microsoft.com/office/officeart/2005/8/layout/list1"/>
    <dgm:cxn modelId="{E31BE5AA-F6B7-4645-9851-605A64C77875}" type="presParOf" srcId="{29E14442-701F-44E4-878A-44EA3B502F11}" destId="{01370814-6F2B-4D7D-BD64-0077CA51B34A}" srcOrd="7" destOrd="0" presId="urn:microsoft.com/office/officeart/2005/8/layout/list1"/>
    <dgm:cxn modelId="{5209E85C-82F9-4BD8-BCFC-C31DFD31ED72}" type="presParOf" srcId="{29E14442-701F-44E4-878A-44EA3B502F11}" destId="{8EFB9288-3B3A-4126-A83A-A317532B3789}" srcOrd="8" destOrd="0" presId="urn:microsoft.com/office/officeart/2005/8/layout/list1"/>
    <dgm:cxn modelId="{9AFF6CB9-0812-4FF9-B06A-9736C450A899}" type="presParOf" srcId="{8EFB9288-3B3A-4126-A83A-A317532B3789}" destId="{40E73494-C7C7-4CEC-9561-1ACD3FB688EC}" srcOrd="0" destOrd="0" presId="urn:microsoft.com/office/officeart/2005/8/layout/list1"/>
    <dgm:cxn modelId="{9595177C-FD20-4963-A743-84948AFAE1B3}" type="presParOf" srcId="{8EFB9288-3B3A-4126-A83A-A317532B3789}" destId="{50751F97-1033-4B98-962C-9A5C1C5538B4}" srcOrd="1" destOrd="0" presId="urn:microsoft.com/office/officeart/2005/8/layout/list1"/>
    <dgm:cxn modelId="{82018A6F-D01C-4A6D-A18B-2E7C6C79BE84}" type="presParOf" srcId="{29E14442-701F-44E4-878A-44EA3B502F11}" destId="{DDC1E116-AB2E-4EA6-8C90-493C85D104DE}" srcOrd="9" destOrd="0" presId="urn:microsoft.com/office/officeart/2005/8/layout/list1"/>
    <dgm:cxn modelId="{A95AA1BD-29B4-42FC-A38D-E26A9E292940}" type="presParOf" srcId="{29E14442-701F-44E4-878A-44EA3B502F11}" destId="{41FDB585-21FE-4509-98B4-F0F1B8182B9C}" srcOrd="10" destOrd="0" presId="urn:microsoft.com/office/officeart/2005/8/layout/list1"/>
    <dgm:cxn modelId="{FD253E4E-8C0B-4CD5-A0C7-22C39DB2B89E}" type="presParOf" srcId="{29E14442-701F-44E4-878A-44EA3B502F11}" destId="{B8525400-E379-4F98-A4A8-2E58A191255B}" srcOrd="11" destOrd="0" presId="urn:microsoft.com/office/officeart/2005/8/layout/list1"/>
    <dgm:cxn modelId="{79C50F14-C82E-424C-9721-5763E8AD172D}" type="presParOf" srcId="{29E14442-701F-44E4-878A-44EA3B502F11}" destId="{F1CAEB96-05F1-44D6-9003-DD7F227A4884}" srcOrd="12" destOrd="0" presId="urn:microsoft.com/office/officeart/2005/8/layout/list1"/>
    <dgm:cxn modelId="{37604F90-9F29-401A-9691-5DB5DFC3B9F6}" type="presParOf" srcId="{F1CAEB96-05F1-44D6-9003-DD7F227A4884}" destId="{D66B1C2D-8B66-480B-8346-83D53C3B7A47}" srcOrd="0" destOrd="0" presId="urn:microsoft.com/office/officeart/2005/8/layout/list1"/>
    <dgm:cxn modelId="{F2D6AA05-1C0E-4F11-846B-14FBED527CCB}" type="presParOf" srcId="{F1CAEB96-05F1-44D6-9003-DD7F227A4884}" destId="{8DA8D187-6895-4F38-9A06-4C920EE7F064}" srcOrd="1" destOrd="0" presId="urn:microsoft.com/office/officeart/2005/8/layout/list1"/>
    <dgm:cxn modelId="{91959575-A506-4FF3-ACD2-9500D0BB87A8}" type="presParOf" srcId="{29E14442-701F-44E4-878A-44EA3B502F11}" destId="{756153F5-5268-4721-BE74-22CCA9DED91A}" srcOrd="13" destOrd="0" presId="urn:microsoft.com/office/officeart/2005/8/layout/list1"/>
    <dgm:cxn modelId="{DE1294A7-CCB7-428C-A1F8-4E41575D560D}" type="presParOf" srcId="{29E14442-701F-44E4-878A-44EA3B502F11}" destId="{536A42BC-7B96-454A-BE21-A1C7751662CE}" srcOrd="14" destOrd="0" presId="urn:microsoft.com/office/officeart/2005/8/layout/list1"/>
    <dgm:cxn modelId="{4A79947D-B404-4C29-9270-E136A2C4E4D3}" type="presParOf" srcId="{29E14442-701F-44E4-878A-44EA3B502F11}" destId="{C4CF92B0-2B2A-4803-99BC-8F91C4841F54}" srcOrd="15" destOrd="0" presId="urn:microsoft.com/office/officeart/2005/8/layout/list1"/>
    <dgm:cxn modelId="{3AE9E6F3-06EC-4130-8A66-FCF953EEF46A}" type="presParOf" srcId="{29E14442-701F-44E4-878A-44EA3B502F11}" destId="{0C2F6662-6535-460E-84C2-B8D839ABADB7}" srcOrd="16" destOrd="0" presId="urn:microsoft.com/office/officeart/2005/8/layout/list1"/>
    <dgm:cxn modelId="{AE78B2C6-895B-4595-B57B-622409E13345}" type="presParOf" srcId="{0C2F6662-6535-460E-84C2-B8D839ABADB7}" destId="{B6651ECF-6EEC-4CE3-AF65-6BEED49D7635}" srcOrd="0" destOrd="0" presId="urn:microsoft.com/office/officeart/2005/8/layout/list1"/>
    <dgm:cxn modelId="{6C3E6530-6F70-4C2F-8529-ACF1280D21C2}" type="presParOf" srcId="{0C2F6662-6535-460E-84C2-B8D839ABADB7}" destId="{62EFE42D-4EEB-455B-940C-F6FAADC7DEB5}" srcOrd="1" destOrd="0" presId="urn:microsoft.com/office/officeart/2005/8/layout/list1"/>
    <dgm:cxn modelId="{5610515A-A4CE-49C1-8FCD-7DC09466FAF8}" type="presParOf" srcId="{29E14442-701F-44E4-878A-44EA3B502F11}" destId="{0ECAAAB3-CE14-49BF-8B81-C4836176A4D1}" srcOrd="17" destOrd="0" presId="urn:microsoft.com/office/officeart/2005/8/layout/list1"/>
    <dgm:cxn modelId="{FBA9CAE0-7129-49C3-8A0B-D93CD2DC9D47}" type="presParOf" srcId="{29E14442-701F-44E4-878A-44EA3B502F11}" destId="{6107B28B-06BD-4884-B416-FD09BD06E1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DD979C-3E68-49D0-B262-582A26C19E4F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2" csCatId="colorful" phldr="1"/>
      <dgm:spPr/>
    </dgm:pt>
    <dgm:pt modelId="{62A3357F-F2BE-4789-83A3-E8642F32E9E4}">
      <dgm:prSet phldrT="[Текст]"/>
      <dgm:spPr/>
      <dgm:t>
        <a:bodyPr/>
        <a:lstStyle/>
        <a:p>
          <a:r>
            <a:rPr lang="uk-UA" dirty="0" smtClean="0"/>
            <a:t>Усвідомлення цілей та очікуваних результатів</a:t>
          </a:r>
          <a:endParaRPr lang="ru-RU" dirty="0"/>
        </a:p>
      </dgm:t>
    </dgm:pt>
    <dgm:pt modelId="{7EDED923-29DE-413E-BFE2-AFD793C0EA8E}" type="parTrans" cxnId="{631DDFAC-1C8D-4B2C-9FBE-180D5E2D4260}">
      <dgm:prSet/>
      <dgm:spPr/>
      <dgm:t>
        <a:bodyPr/>
        <a:lstStyle/>
        <a:p>
          <a:endParaRPr lang="ru-RU"/>
        </a:p>
      </dgm:t>
    </dgm:pt>
    <dgm:pt modelId="{25EC33BC-284E-41BA-AE62-E4B7D58D20A5}" type="sibTrans" cxnId="{631DDFAC-1C8D-4B2C-9FBE-180D5E2D4260}">
      <dgm:prSet/>
      <dgm:spPr/>
      <dgm:t>
        <a:bodyPr/>
        <a:lstStyle/>
        <a:p>
          <a:endParaRPr lang="ru-RU"/>
        </a:p>
      </dgm:t>
    </dgm:pt>
    <dgm:pt modelId="{D38D7082-D125-4AF3-8348-2F89F9827E8C}">
      <dgm:prSet phldrT="[Текст]"/>
      <dgm:spPr/>
      <dgm:t>
        <a:bodyPr/>
        <a:lstStyle/>
        <a:p>
          <a:r>
            <a:rPr lang="uk-UA" dirty="0" smtClean="0"/>
            <a:t>Визначення подальших дій щодо покращення досягнень</a:t>
          </a:r>
          <a:endParaRPr lang="ru-RU" dirty="0"/>
        </a:p>
      </dgm:t>
    </dgm:pt>
    <dgm:pt modelId="{6C8449FA-40EF-46AB-B789-6FB377A52CBB}" type="parTrans" cxnId="{47999869-C369-4FD8-96E4-EF386DD1DCE4}">
      <dgm:prSet/>
      <dgm:spPr/>
      <dgm:t>
        <a:bodyPr/>
        <a:lstStyle/>
        <a:p>
          <a:endParaRPr lang="ru-RU"/>
        </a:p>
      </dgm:t>
    </dgm:pt>
    <dgm:pt modelId="{C01951B4-9CEC-4A29-876A-65FF91B82EAD}" type="sibTrans" cxnId="{47999869-C369-4FD8-96E4-EF386DD1DCE4}">
      <dgm:prSet/>
      <dgm:spPr/>
      <dgm:t>
        <a:bodyPr/>
        <a:lstStyle/>
        <a:p>
          <a:endParaRPr lang="ru-RU"/>
        </a:p>
      </dgm:t>
    </dgm:pt>
    <dgm:pt modelId="{161FA407-7C79-4725-865A-835E93BBE999}">
      <dgm:prSet phldrT="[Текст]"/>
      <dgm:spPr/>
      <dgm:t>
        <a:bodyPr/>
        <a:lstStyle/>
        <a:p>
          <a:r>
            <a:rPr lang="uk-UA" dirty="0" smtClean="0"/>
            <a:t>Отримання результатів зворотного зв’язку</a:t>
          </a:r>
          <a:endParaRPr lang="ru-RU" dirty="0"/>
        </a:p>
      </dgm:t>
    </dgm:pt>
    <dgm:pt modelId="{D9B09A6C-7374-4EED-AF15-9636A4264EB0}" type="parTrans" cxnId="{C1877D4D-A2DD-4B45-85F7-53D1DB5A48BE}">
      <dgm:prSet/>
      <dgm:spPr/>
      <dgm:t>
        <a:bodyPr/>
        <a:lstStyle/>
        <a:p>
          <a:endParaRPr lang="ru-RU"/>
        </a:p>
      </dgm:t>
    </dgm:pt>
    <dgm:pt modelId="{032B97E7-2ED0-457F-BAD5-CFC6EAC1759A}" type="sibTrans" cxnId="{C1877D4D-A2DD-4B45-85F7-53D1DB5A48BE}">
      <dgm:prSet/>
      <dgm:spPr/>
      <dgm:t>
        <a:bodyPr/>
        <a:lstStyle/>
        <a:p>
          <a:endParaRPr lang="ru-RU"/>
        </a:p>
      </dgm:t>
    </dgm:pt>
    <dgm:pt modelId="{30DAF2D6-34A2-42DF-BD54-2E706F878CE6}">
      <dgm:prSet phldrT="[Текст]"/>
      <dgm:spPr/>
      <dgm:t>
        <a:bodyPr/>
        <a:lstStyle/>
        <a:p>
          <a:r>
            <a:rPr lang="uk-UA" dirty="0" smtClean="0"/>
            <a:t>Усвідомлення способів досягнення очікуваних результатів</a:t>
          </a:r>
          <a:endParaRPr lang="ru-RU" dirty="0"/>
        </a:p>
      </dgm:t>
    </dgm:pt>
    <dgm:pt modelId="{638F7583-A73B-4B1F-8C39-FB5D7F30AA1F}" type="parTrans" cxnId="{55444128-0B6E-4C10-88FA-64CEAB069718}">
      <dgm:prSet/>
      <dgm:spPr/>
      <dgm:t>
        <a:bodyPr/>
        <a:lstStyle/>
        <a:p>
          <a:endParaRPr lang="ru-RU"/>
        </a:p>
      </dgm:t>
    </dgm:pt>
    <dgm:pt modelId="{0B82F588-33E4-4051-9863-E03A301146CE}" type="sibTrans" cxnId="{55444128-0B6E-4C10-88FA-64CEAB069718}">
      <dgm:prSet/>
      <dgm:spPr/>
      <dgm:t>
        <a:bodyPr/>
        <a:lstStyle/>
        <a:p>
          <a:endParaRPr lang="ru-RU"/>
        </a:p>
      </dgm:t>
    </dgm:pt>
    <dgm:pt modelId="{6D77FB4D-044B-4D5B-A4DD-7F2AA5B9312B}" type="pres">
      <dgm:prSet presAssocID="{7ADD979C-3E68-49D0-B262-582A26C19E4F}" presName="linearFlow" presStyleCnt="0">
        <dgm:presLayoutVars>
          <dgm:dir/>
          <dgm:resizeHandles val="exact"/>
        </dgm:presLayoutVars>
      </dgm:prSet>
      <dgm:spPr/>
    </dgm:pt>
    <dgm:pt modelId="{EB39102B-9835-4A81-B01D-1A5DDB40F570}" type="pres">
      <dgm:prSet presAssocID="{62A3357F-F2BE-4789-83A3-E8642F32E9E4}" presName="comp" presStyleCnt="0"/>
      <dgm:spPr/>
    </dgm:pt>
    <dgm:pt modelId="{671E5F6D-3E4F-4D68-B110-49F113F3C020}" type="pres">
      <dgm:prSet presAssocID="{62A3357F-F2BE-4789-83A3-E8642F32E9E4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73B3D-50A2-4798-B49E-E3330CAE8869}" type="pres">
      <dgm:prSet presAssocID="{62A3357F-F2BE-4789-83A3-E8642F32E9E4}" presName="rect1" presStyleLbl="lnNode1" presStyleIdx="0" presStyleCnt="4" custLinFactX="-72511" custLinFactNeighborX="-100000" custLinFactNeighborY="57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9EC391-1A79-456F-AF16-4D00E14CDA6E}" type="pres">
      <dgm:prSet presAssocID="{25EC33BC-284E-41BA-AE62-E4B7D58D20A5}" presName="sibTrans" presStyleCnt="0"/>
      <dgm:spPr/>
    </dgm:pt>
    <dgm:pt modelId="{C4E36B9F-1A55-4D4D-A3C7-DA23550989C4}" type="pres">
      <dgm:prSet presAssocID="{30DAF2D6-34A2-42DF-BD54-2E706F878CE6}" presName="comp" presStyleCnt="0"/>
      <dgm:spPr/>
    </dgm:pt>
    <dgm:pt modelId="{5560BCFB-EC51-4277-BAEF-860BE5856837}" type="pres">
      <dgm:prSet presAssocID="{30DAF2D6-34A2-42DF-BD54-2E706F878CE6}" presName="rect2" presStyleLbl="node1" presStyleIdx="1" presStyleCnt="4" custLinFactNeighborX="-58756" custLinFactNeighborY="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AB109-06DF-4F3E-9509-25BFDD9B31B8}" type="pres">
      <dgm:prSet presAssocID="{30DAF2D6-34A2-42DF-BD54-2E706F878CE6}" presName="rect1" presStyleLbl="lnNode1" presStyleIdx="1" presStyleCnt="4" custLinFactNeighborX="42429" custLinFactNeighborY="-563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377D03B-4AF3-4867-9D50-A425B7B2B2CA}" type="pres">
      <dgm:prSet presAssocID="{0B82F588-33E4-4051-9863-E03A301146CE}" presName="sibTrans" presStyleCnt="0"/>
      <dgm:spPr/>
    </dgm:pt>
    <dgm:pt modelId="{0113324A-9106-4B66-9484-5A30D241A0EE}" type="pres">
      <dgm:prSet presAssocID="{D38D7082-D125-4AF3-8348-2F89F9827E8C}" presName="comp" presStyleCnt="0"/>
      <dgm:spPr/>
    </dgm:pt>
    <dgm:pt modelId="{DB5620CA-6C79-492D-B092-7BB08B9BCB9E}" type="pres">
      <dgm:prSet presAssocID="{D38D7082-D125-4AF3-8348-2F89F9827E8C}" presName="rect2" presStyleLbl="node1" presStyleIdx="2" presStyleCnt="4" custLinFactNeighborX="53094" custLinFactNeighborY="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8271-4B64-40DD-9131-20F92891C91D}" type="pres">
      <dgm:prSet presAssocID="{D38D7082-D125-4AF3-8348-2F89F9827E8C}" presName="rect1" presStyleLbl="lnNode1" presStyleIdx="2" presStyleCnt="4" custLinFactNeighborX="-54544" custLinFactNeighborY="-111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E0FEAD-2B80-4A1F-A7B4-A45DF209BAA1}" type="pres">
      <dgm:prSet presAssocID="{C01951B4-9CEC-4A29-876A-65FF91B82EAD}" presName="sibTrans" presStyleCnt="0"/>
      <dgm:spPr/>
    </dgm:pt>
    <dgm:pt modelId="{8BBE5953-7062-4CC4-98CB-78EE7695DA8E}" type="pres">
      <dgm:prSet presAssocID="{161FA407-7C79-4725-865A-835E93BBE999}" presName="comp" presStyleCnt="0"/>
      <dgm:spPr/>
    </dgm:pt>
    <dgm:pt modelId="{6AC1AD80-2590-42C4-887D-F7EED7DBBCED}" type="pres">
      <dgm:prSet presAssocID="{161FA407-7C79-4725-865A-835E93BBE999}" presName="rect2" presStyleLbl="node1" presStyleIdx="3" presStyleCnt="4" custLinFactNeighborX="-3294" custLinFactNeighborY="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56610-4C55-42F7-A9D0-4524E03646FB}" type="pres">
      <dgm:prSet presAssocID="{161FA407-7C79-4725-865A-835E93BBE999}" presName="rect1" presStyleLbl="lnNode1" presStyleIdx="3" presStyleCnt="4" custScaleX="147186" custLinFactX="83989" custLinFactNeighborX="100000" custLinFactNeighborY="-50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F689C6B-3D2B-4CF6-9B3E-F292FD043F75}" type="presOf" srcId="{62A3357F-F2BE-4789-83A3-E8642F32E9E4}" destId="{671E5F6D-3E4F-4D68-B110-49F113F3C020}" srcOrd="0" destOrd="0" presId="urn:microsoft.com/office/officeart/2008/layout/AlternatingPictureBlocks"/>
    <dgm:cxn modelId="{EF6DAF52-8158-4772-944D-323E00B80A2A}" type="presOf" srcId="{30DAF2D6-34A2-42DF-BD54-2E706F878CE6}" destId="{5560BCFB-EC51-4277-BAEF-860BE5856837}" srcOrd="0" destOrd="0" presId="urn:microsoft.com/office/officeart/2008/layout/AlternatingPictureBlocks"/>
    <dgm:cxn modelId="{47999869-C369-4FD8-96E4-EF386DD1DCE4}" srcId="{7ADD979C-3E68-49D0-B262-582A26C19E4F}" destId="{D38D7082-D125-4AF3-8348-2F89F9827E8C}" srcOrd="2" destOrd="0" parTransId="{6C8449FA-40EF-46AB-B789-6FB377A52CBB}" sibTransId="{C01951B4-9CEC-4A29-876A-65FF91B82EAD}"/>
    <dgm:cxn modelId="{6C436C9C-4EF2-4B36-A1F1-66DC166CA125}" type="presOf" srcId="{161FA407-7C79-4725-865A-835E93BBE999}" destId="{6AC1AD80-2590-42C4-887D-F7EED7DBBCED}" srcOrd="0" destOrd="0" presId="urn:microsoft.com/office/officeart/2008/layout/AlternatingPictureBlocks"/>
    <dgm:cxn modelId="{55444128-0B6E-4C10-88FA-64CEAB069718}" srcId="{7ADD979C-3E68-49D0-B262-582A26C19E4F}" destId="{30DAF2D6-34A2-42DF-BD54-2E706F878CE6}" srcOrd="1" destOrd="0" parTransId="{638F7583-A73B-4B1F-8C39-FB5D7F30AA1F}" sibTransId="{0B82F588-33E4-4051-9863-E03A301146CE}"/>
    <dgm:cxn modelId="{9DA0EB91-B0EE-44E7-841A-3837694311BB}" type="presOf" srcId="{7ADD979C-3E68-49D0-B262-582A26C19E4F}" destId="{6D77FB4D-044B-4D5B-A4DD-7F2AA5B9312B}" srcOrd="0" destOrd="0" presId="urn:microsoft.com/office/officeart/2008/layout/AlternatingPictureBlocks"/>
    <dgm:cxn modelId="{C1877D4D-A2DD-4B45-85F7-53D1DB5A48BE}" srcId="{7ADD979C-3E68-49D0-B262-582A26C19E4F}" destId="{161FA407-7C79-4725-865A-835E93BBE999}" srcOrd="3" destOrd="0" parTransId="{D9B09A6C-7374-4EED-AF15-9636A4264EB0}" sibTransId="{032B97E7-2ED0-457F-BAD5-CFC6EAC1759A}"/>
    <dgm:cxn modelId="{1C28A006-4409-4744-A1F7-B4BCB3A3755C}" type="presOf" srcId="{D38D7082-D125-4AF3-8348-2F89F9827E8C}" destId="{DB5620CA-6C79-492D-B092-7BB08B9BCB9E}" srcOrd="0" destOrd="0" presId="urn:microsoft.com/office/officeart/2008/layout/AlternatingPictureBlocks"/>
    <dgm:cxn modelId="{631DDFAC-1C8D-4B2C-9FBE-180D5E2D4260}" srcId="{7ADD979C-3E68-49D0-B262-582A26C19E4F}" destId="{62A3357F-F2BE-4789-83A3-E8642F32E9E4}" srcOrd="0" destOrd="0" parTransId="{7EDED923-29DE-413E-BFE2-AFD793C0EA8E}" sibTransId="{25EC33BC-284E-41BA-AE62-E4B7D58D20A5}"/>
    <dgm:cxn modelId="{46E2ECF4-49BB-4E95-BEF0-0199A8457ED9}" type="presParOf" srcId="{6D77FB4D-044B-4D5B-A4DD-7F2AA5B9312B}" destId="{EB39102B-9835-4A81-B01D-1A5DDB40F570}" srcOrd="0" destOrd="0" presId="urn:microsoft.com/office/officeart/2008/layout/AlternatingPictureBlocks"/>
    <dgm:cxn modelId="{48ED3814-158B-4EA1-8343-B24950E45FC6}" type="presParOf" srcId="{EB39102B-9835-4A81-B01D-1A5DDB40F570}" destId="{671E5F6D-3E4F-4D68-B110-49F113F3C020}" srcOrd="0" destOrd="0" presId="urn:microsoft.com/office/officeart/2008/layout/AlternatingPictureBlocks"/>
    <dgm:cxn modelId="{7691321D-52E1-4775-B317-2F9235E10A03}" type="presParOf" srcId="{EB39102B-9835-4A81-B01D-1A5DDB40F570}" destId="{71173B3D-50A2-4798-B49E-E3330CAE8869}" srcOrd="1" destOrd="0" presId="urn:microsoft.com/office/officeart/2008/layout/AlternatingPictureBlocks"/>
    <dgm:cxn modelId="{754D1BCC-2A7F-4DEA-8BA7-3424DC527D2D}" type="presParOf" srcId="{6D77FB4D-044B-4D5B-A4DD-7F2AA5B9312B}" destId="{589EC391-1A79-456F-AF16-4D00E14CDA6E}" srcOrd="1" destOrd="0" presId="urn:microsoft.com/office/officeart/2008/layout/AlternatingPictureBlocks"/>
    <dgm:cxn modelId="{43DD9A29-F0C7-4BAB-8032-C5727A87B9E7}" type="presParOf" srcId="{6D77FB4D-044B-4D5B-A4DD-7F2AA5B9312B}" destId="{C4E36B9F-1A55-4D4D-A3C7-DA23550989C4}" srcOrd="2" destOrd="0" presId="urn:microsoft.com/office/officeart/2008/layout/AlternatingPictureBlocks"/>
    <dgm:cxn modelId="{1C4F95A4-5F8C-4DC3-9676-91D0AF6E0712}" type="presParOf" srcId="{C4E36B9F-1A55-4D4D-A3C7-DA23550989C4}" destId="{5560BCFB-EC51-4277-BAEF-860BE5856837}" srcOrd="0" destOrd="0" presId="urn:microsoft.com/office/officeart/2008/layout/AlternatingPictureBlocks"/>
    <dgm:cxn modelId="{9EC8D122-5AC7-4CEE-B8F1-B386E89C9CB7}" type="presParOf" srcId="{C4E36B9F-1A55-4D4D-A3C7-DA23550989C4}" destId="{3D9AB109-06DF-4F3E-9509-25BFDD9B31B8}" srcOrd="1" destOrd="0" presId="urn:microsoft.com/office/officeart/2008/layout/AlternatingPictureBlocks"/>
    <dgm:cxn modelId="{87FF6A67-F90F-4192-8F52-D8B6C4F023B7}" type="presParOf" srcId="{6D77FB4D-044B-4D5B-A4DD-7F2AA5B9312B}" destId="{5377D03B-4AF3-4867-9D50-A425B7B2B2CA}" srcOrd="3" destOrd="0" presId="urn:microsoft.com/office/officeart/2008/layout/AlternatingPictureBlocks"/>
    <dgm:cxn modelId="{596849B5-8296-4566-AED0-3E0DA486C6DC}" type="presParOf" srcId="{6D77FB4D-044B-4D5B-A4DD-7F2AA5B9312B}" destId="{0113324A-9106-4B66-9484-5A30D241A0EE}" srcOrd="4" destOrd="0" presId="urn:microsoft.com/office/officeart/2008/layout/AlternatingPictureBlocks"/>
    <dgm:cxn modelId="{D0774551-AB9E-427F-B05B-F48FDB6AC010}" type="presParOf" srcId="{0113324A-9106-4B66-9484-5A30D241A0EE}" destId="{DB5620CA-6C79-492D-B092-7BB08B9BCB9E}" srcOrd="0" destOrd="0" presId="urn:microsoft.com/office/officeart/2008/layout/AlternatingPictureBlocks"/>
    <dgm:cxn modelId="{9B701892-74C9-40F7-B1FD-9CC330D227E9}" type="presParOf" srcId="{0113324A-9106-4B66-9484-5A30D241A0EE}" destId="{CD548271-4B64-40DD-9131-20F92891C91D}" srcOrd="1" destOrd="0" presId="urn:microsoft.com/office/officeart/2008/layout/AlternatingPictureBlocks"/>
    <dgm:cxn modelId="{6B50E8EE-8473-4BE7-BD6E-5E64E4C34A74}" type="presParOf" srcId="{6D77FB4D-044B-4D5B-A4DD-7F2AA5B9312B}" destId="{FAE0FEAD-2B80-4A1F-A7B4-A45DF209BAA1}" srcOrd="5" destOrd="0" presId="urn:microsoft.com/office/officeart/2008/layout/AlternatingPictureBlocks"/>
    <dgm:cxn modelId="{28BBFBE7-9BD0-4E50-88EE-842C24768700}" type="presParOf" srcId="{6D77FB4D-044B-4D5B-A4DD-7F2AA5B9312B}" destId="{8BBE5953-7062-4CC4-98CB-78EE7695DA8E}" srcOrd="6" destOrd="0" presId="urn:microsoft.com/office/officeart/2008/layout/AlternatingPictureBlocks"/>
    <dgm:cxn modelId="{E01ED29A-D272-4D3D-BA57-E85B32823652}" type="presParOf" srcId="{8BBE5953-7062-4CC4-98CB-78EE7695DA8E}" destId="{6AC1AD80-2590-42C4-887D-F7EED7DBBCED}" srcOrd="0" destOrd="0" presId="urn:microsoft.com/office/officeart/2008/layout/AlternatingPictureBlocks"/>
    <dgm:cxn modelId="{3ABB803E-271A-4A23-BE41-E3EA478853BD}" type="presParOf" srcId="{8BBE5953-7062-4CC4-98CB-78EE7695DA8E}" destId="{56B56610-4C55-42F7-A9D0-4524E03646F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95705A-9CD0-4C3D-BE2D-EE860AFB1B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66D7705-DF8D-48AE-ACC1-83315731D631}">
      <dgm:prSet phldrT="[Текст]"/>
      <dgm:spPr/>
      <dgm:t>
        <a:bodyPr/>
        <a:lstStyle/>
        <a:p>
          <a:r>
            <a:rPr lang="uk-UA" dirty="0" smtClean="0"/>
            <a:t>Підтримання бажання вчитися;</a:t>
          </a:r>
          <a:endParaRPr lang="ru-RU" dirty="0"/>
        </a:p>
      </dgm:t>
    </dgm:pt>
    <dgm:pt modelId="{66866FBC-C6B1-469E-9F49-CE5FE6D56605}" type="parTrans" cxnId="{6790BC1C-1B18-4E49-B3B2-2FE18A008B3C}">
      <dgm:prSet/>
      <dgm:spPr/>
      <dgm:t>
        <a:bodyPr/>
        <a:lstStyle/>
        <a:p>
          <a:endParaRPr lang="ru-RU"/>
        </a:p>
      </dgm:t>
    </dgm:pt>
    <dgm:pt modelId="{CD5764C3-AAFB-499C-B123-7CC6126B2FE1}" type="sibTrans" cxnId="{6790BC1C-1B18-4E49-B3B2-2FE18A008B3C}">
      <dgm:prSet/>
      <dgm:spPr/>
      <dgm:t>
        <a:bodyPr/>
        <a:lstStyle/>
        <a:p>
          <a:endParaRPr lang="ru-RU"/>
        </a:p>
      </dgm:t>
    </dgm:pt>
    <dgm:pt modelId="{5F5CBAFD-39D3-4B6A-9A49-12BDC5982E86}">
      <dgm:prSet phldrT="[Текст]"/>
      <dgm:spPr/>
      <dgm:t>
        <a:bodyPr/>
        <a:lstStyle/>
        <a:p>
          <a:r>
            <a:rPr lang="uk-UA" dirty="0" smtClean="0"/>
            <a:t>Формування рефлексивного ставлення до власних помилок;</a:t>
          </a:r>
          <a:endParaRPr lang="ru-RU" dirty="0"/>
        </a:p>
      </dgm:t>
    </dgm:pt>
    <dgm:pt modelId="{17ED892E-77BB-40FD-96CD-0A647448ECC4}" type="parTrans" cxnId="{0C4BC09A-D63F-4911-A8A1-F59406394250}">
      <dgm:prSet/>
      <dgm:spPr/>
      <dgm:t>
        <a:bodyPr/>
        <a:lstStyle/>
        <a:p>
          <a:endParaRPr lang="ru-RU"/>
        </a:p>
      </dgm:t>
    </dgm:pt>
    <dgm:pt modelId="{6FA659DC-A4C5-47D5-9D72-2720592C93A1}" type="sibTrans" cxnId="{0C4BC09A-D63F-4911-A8A1-F59406394250}">
      <dgm:prSet/>
      <dgm:spPr/>
      <dgm:t>
        <a:bodyPr/>
        <a:lstStyle/>
        <a:p>
          <a:endParaRPr lang="ru-RU"/>
        </a:p>
      </dgm:t>
    </dgm:pt>
    <dgm:pt modelId="{A1A9B8F1-42F0-4AE1-B4AC-589741B4583C}">
      <dgm:prSet phldrT="[Текст]"/>
      <dgm:spPr/>
      <dgm:t>
        <a:bodyPr/>
        <a:lstStyle/>
        <a:p>
          <a:r>
            <a:rPr lang="uk-UA" dirty="0" smtClean="0"/>
            <a:t>Забезпечення діагностування особистого розвитку учнів.</a:t>
          </a:r>
          <a:endParaRPr lang="ru-RU" dirty="0"/>
        </a:p>
      </dgm:t>
    </dgm:pt>
    <dgm:pt modelId="{CA0A733D-EE5A-4B78-A561-8CB05143D77E}" type="parTrans" cxnId="{0F8A025D-BA81-42BA-AF91-8EA46307A65F}">
      <dgm:prSet/>
      <dgm:spPr/>
      <dgm:t>
        <a:bodyPr/>
        <a:lstStyle/>
        <a:p>
          <a:endParaRPr lang="ru-RU"/>
        </a:p>
      </dgm:t>
    </dgm:pt>
    <dgm:pt modelId="{4C070FAB-67F1-4260-9B1E-9CCDBD413845}" type="sibTrans" cxnId="{0F8A025D-BA81-42BA-AF91-8EA46307A65F}">
      <dgm:prSet/>
      <dgm:spPr/>
      <dgm:t>
        <a:bodyPr/>
        <a:lstStyle/>
        <a:p>
          <a:endParaRPr lang="ru-RU"/>
        </a:p>
      </dgm:t>
    </dgm:pt>
    <dgm:pt modelId="{702FFC97-0F24-456C-9CB6-960453519126}">
      <dgm:prSet phldrT="[Текст]"/>
      <dgm:spPr/>
      <dgm:t>
        <a:bodyPr/>
        <a:lstStyle/>
        <a:p>
          <a:r>
            <a:rPr lang="uk-UA" dirty="0" smtClean="0"/>
            <a:t>Сприяння оптимальному темпу здобуття освіти;</a:t>
          </a:r>
          <a:endParaRPr lang="ru-RU" dirty="0"/>
        </a:p>
      </dgm:t>
    </dgm:pt>
    <dgm:pt modelId="{93A242E5-6964-4647-919C-7DD46B815AC9}" type="parTrans" cxnId="{6BFEDEAF-4A46-48DA-9D0E-77E0969D9662}">
      <dgm:prSet/>
      <dgm:spPr/>
      <dgm:t>
        <a:bodyPr/>
        <a:lstStyle/>
        <a:p>
          <a:endParaRPr lang="ru-RU"/>
        </a:p>
      </dgm:t>
    </dgm:pt>
    <dgm:pt modelId="{4E99903A-426F-4BF1-BFA2-143FEC6DC010}" type="sibTrans" cxnId="{6BFEDEAF-4A46-48DA-9D0E-77E0969D9662}">
      <dgm:prSet/>
      <dgm:spPr/>
      <dgm:t>
        <a:bodyPr/>
        <a:lstStyle/>
        <a:p>
          <a:endParaRPr lang="ru-RU"/>
        </a:p>
      </dgm:t>
    </dgm:pt>
    <dgm:pt modelId="{E19DC2D2-D549-4E19-B069-CBEF9DEC8962}">
      <dgm:prSet phldrT="[Текст]"/>
      <dgm:spPr/>
      <dgm:t>
        <a:bodyPr/>
        <a:lstStyle/>
        <a:p>
          <a:r>
            <a:rPr lang="uk-UA" dirty="0" smtClean="0"/>
            <a:t>Формування упевненості в собі та усвідомлення сильних сторін;</a:t>
          </a:r>
          <a:endParaRPr lang="ru-RU" dirty="0"/>
        </a:p>
      </dgm:t>
    </dgm:pt>
    <dgm:pt modelId="{A7CCFB36-E63F-418B-9374-4CBEBDB865AF}" type="parTrans" cxnId="{E7618C91-EBC9-4FDC-8DF5-381EEBBB0A34}">
      <dgm:prSet/>
      <dgm:spPr/>
      <dgm:t>
        <a:bodyPr/>
        <a:lstStyle/>
        <a:p>
          <a:endParaRPr lang="ru-RU"/>
        </a:p>
      </dgm:t>
    </dgm:pt>
    <dgm:pt modelId="{C541A774-C625-4C01-A3F0-4E318EEEB31B}" type="sibTrans" cxnId="{E7618C91-EBC9-4FDC-8DF5-381EEBBB0A34}">
      <dgm:prSet/>
      <dgm:spPr/>
      <dgm:t>
        <a:bodyPr/>
        <a:lstStyle/>
        <a:p>
          <a:endParaRPr lang="ru-RU"/>
        </a:p>
      </dgm:t>
    </dgm:pt>
    <dgm:pt modelId="{41B8826C-2087-4B0F-88D6-F8E44A052B5E}">
      <dgm:prSet phldrT="[Текст]"/>
      <dgm:spPr/>
      <dgm:t>
        <a:bodyPr/>
        <a:lstStyle/>
        <a:p>
          <a:r>
            <a:rPr lang="uk-UA" dirty="0" smtClean="0"/>
            <a:t>Забезпечення зворотного зв’язку;</a:t>
          </a:r>
          <a:endParaRPr lang="ru-RU" dirty="0"/>
        </a:p>
      </dgm:t>
    </dgm:pt>
    <dgm:pt modelId="{0B469FB3-AF96-4F67-952E-C2E56490C3DE}" type="parTrans" cxnId="{861BAEB9-4015-478D-815E-45FDE6C2B989}">
      <dgm:prSet/>
      <dgm:spPr/>
      <dgm:t>
        <a:bodyPr/>
        <a:lstStyle/>
        <a:p>
          <a:endParaRPr lang="ru-RU"/>
        </a:p>
      </dgm:t>
    </dgm:pt>
    <dgm:pt modelId="{D5AF473C-E2C0-45AC-AA82-8E1541120014}" type="sibTrans" cxnId="{861BAEB9-4015-478D-815E-45FDE6C2B989}">
      <dgm:prSet/>
      <dgm:spPr/>
      <dgm:t>
        <a:bodyPr/>
        <a:lstStyle/>
        <a:p>
          <a:endParaRPr lang="ru-RU"/>
        </a:p>
      </dgm:t>
    </dgm:pt>
    <dgm:pt modelId="{163E3340-80B4-42DF-AC65-48AC4D9A72DA}" type="pres">
      <dgm:prSet presAssocID="{E795705A-9CD0-4C3D-BE2D-EE860AFB1B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ABF4D9-D8EC-47C4-B9B9-896EFF04CD1E}" type="pres">
      <dgm:prSet presAssocID="{E795705A-9CD0-4C3D-BE2D-EE860AFB1BFF}" presName="Name1" presStyleCnt="0"/>
      <dgm:spPr/>
    </dgm:pt>
    <dgm:pt modelId="{B4FCC3B2-A3B8-4696-A573-69C5D82A2CEA}" type="pres">
      <dgm:prSet presAssocID="{E795705A-9CD0-4C3D-BE2D-EE860AFB1BFF}" presName="cycle" presStyleCnt="0"/>
      <dgm:spPr/>
    </dgm:pt>
    <dgm:pt modelId="{D1019BB4-472C-4444-9B33-67F33DF06E32}" type="pres">
      <dgm:prSet presAssocID="{E795705A-9CD0-4C3D-BE2D-EE860AFB1BFF}" presName="srcNode" presStyleLbl="node1" presStyleIdx="0" presStyleCnt="6"/>
      <dgm:spPr/>
    </dgm:pt>
    <dgm:pt modelId="{A3A55826-041D-43E1-A10C-A7AB35FB5953}" type="pres">
      <dgm:prSet presAssocID="{E795705A-9CD0-4C3D-BE2D-EE860AFB1BFF}" presName="conn" presStyleLbl="parChTrans1D2" presStyleIdx="0" presStyleCnt="1"/>
      <dgm:spPr/>
      <dgm:t>
        <a:bodyPr/>
        <a:lstStyle/>
        <a:p>
          <a:endParaRPr lang="ru-RU"/>
        </a:p>
      </dgm:t>
    </dgm:pt>
    <dgm:pt modelId="{70B60922-F8B7-4EBD-9FEE-CD55B4BE58BE}" type="pres">
      <dgm:prSet presAssocID="{E795705A-9CD0-4C3D-BE2D-EE860AFB1BFF}" presName="extraNode" presStyleLbl="node1" presStyleIdx="0" presStyleCnt="6"/>
      <dgm:spPr/>
    </dgm:pt>
    <dgm:pt modelId="{01B72F0F-BC9E-40C5-A12C-3BFF5555A480}" type="pres">
      <dgm:prSet presAssocID="{E795705A-9CD0-4C3D-BE2D-EE860AFB1BFF}" presName="dstNode" presStyleLbl="node1" presStyleIdx="0" presStyleCnt="6"/>
      <dgm:spPr/>
    </dgm:pt>
    <dgm:pt modelId="{F9468591-9F1C-448C-AC19-48B438BF777B}" type="pres">
      <dgm:prSet presAssocID="{266D7705-DF8D-48AE-ACC1-83315731D63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11D29-2809-4D15-BBC0-D6BD41B91B95}" type="pres">
      <dgm:prSet presAssocID="{266D7705-DF8D-48AE-ACC1-83315731D631}" presName="accent_1" presStyleCnt="0"/>
      <dgm:spPr/>
    </dgm:pt>
    <dgm:pt modelId="{FF083DCC-A755-4C8B-A5F5-ECD44AAB571E}" type="pres">
      <dgm:prSet presAssocID="{266D7705-DF8D-48AE-ACC1-83315731D631}" presName="accentRepeatNode" presStyleLbl="solidFgAcc1" presStyleIdx="0" presStyleCnt="6"/>
      <dgm:spPr/>
    </dgm:pt>
    <dgm:pt modelId="{B0C692EB-16D9-4B56-B52B-3D2438B237D5}" type="pres">
      <dgm:prSet presAssocID="{702FFC97-0F24-456C-9CB6-96045351912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D20E8-6D67-4B3B-BD03-A32BDACCDA34}" type="pres">
      <dgm:prSet presAssocID="{702FFC97-0F24-456C-9CB6-960453519126}" presName="accent_2" presStyleCnt="0"/>
      <dgm:spPr/>
    </dgm:pt>
    <dgm:pt modelId="{63C3A20D-A462-4C76-9603-D32CF4851D0B}" type="pres">
      <dgm:prSet presAssocID="{702FFC97-0F24-456C-9CB6-960453519126}" presName="accentRepeatNode" presStyleLbl="solidFgAcc1" presStyleIdx="1" presStyleCnt="6"/>
      <dgm:spPr/>
    </dgm:pt>
    <dgm:pt modelId="{42D4B349-6AC3-4A8A-ACF7-96F1E20265A7}" type="pres">
      <dgm:prSet presAssocID="{E19DC2D2-D549-4E19-B069-CBEF9DEC896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E3D79-EC66-4EEF-A82A-C262EEFB235A}" type="pres">
      <dgm:prSet presAssocID="{E19DC2D2-D549-4E19-B069-CBEF9DEC8962}" presName="accent_3" presStyleCnt="0"/>
      <dgm:spPr/>
    </dgm:pt>
    <dgm:pt modelId="{20A7768C-73DD-41F9-A2E0-BE09F041CF23}" type="pres">
      <dgm:prSet presAssocID="{E19DC2D2-D549-4E19-B069-CBEF9DEC8962}" presName="accentRepeatNode" presStyleLbl="solidFgAcc1" presStyleIdx="2" presStyleCnt="6"/>
      <dgm:spPr/>
    </dgm:pt>
    <dgm:pt modelId="{3F75B68C-8637-4226-A433-11104CC8954D}" type="pres">
      <dgm:prSet presAssocID="{5F5CBAFD-39D3-4B6A-9A49-12BDC5982E8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C0BE3-3FB7-40AA-ACB1-7F7C54235060}" type="pres">
      <dgm:prSet presAssocID="{5F5CBAFD-39D3-4B6A-9A49-12BDC5982E86}" presName="accent_4" presStyleCnt="0"/>
      <dgm:spPr/>
    </dgm:pt>
    <dgm:pt modelId="{668651CA-ADCD-4DB4-A20A-78E6D20AF412}" type="pres">
      <dgm:prSet presAssocID="{5F5CBAFD-39D3-4B6A-9A49-12BDC5982E86}" presName="accentRepeatNode" presStyleLbl="solidFgAcc1" presStyleIdx="3" presStyleCnt="6"/>
      <dgm:spPr/>
    </dgm:pt>
    <dgm:pt modelId="{A090EEDF-8DCC-4369-96D8-1E58259B609A}" type="pres">
      <dgm:prSet presAssocID="{41B8826C-2087-4B0F-88D6-F8E44A052B5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AC7AE-E1AC-4AB8-B7E5-1C618C20FD9A}" type="pres">
      <dgm:prSet presAssocID="{41B8826C-2087-4B0F-88D6-F8E44A052B5E}" presName="accent_5" presStyleCnt="0"/>
      <dgm:spPr/>
    </dgm:pt>
    <dgm:pt modelId="{53924712-F1C9-497C-9C04-AD23F638E983}" type="pres">
      <dgm:prSet presAssocID="{41B8826C-2087-4B0F-88D6-F8E44A052B5E}" presName="accentRepeatNode" presStyleLbl="solidFgAcc1" presStyleIdx="4" presStyleCnt="6"/>
      <dgm:spPr/>
    </dgm:pt>
    <dgm:pt modelId="{C7B36262-2845-45CA-8AF3-F429C711D99E}" type="pres">
      <dgm:prSet presAssocID="{A1A9B8F1-42F0-4AE1-B4AC-589741B4583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81523-CF4F-4BE9-AAE0-2C3C0CED4D6A}" type="pres">
      <dgm:prSet presAssocID="{A1A9B8F1-42F0-4AE1-B4AC-589741B4583C}" presName="accent_6" presStyleCnt="0"/>
      <dgm:spPr/>
    </dgm:pt>
    <dgm:pt modelId="{C37F7486-20FF-4F34-8CA6-49E5F5008012}" type="pres">
      <dgm:prSet presAssocID="{A1A9B8F1-42F0-4AE1-B4AC-589741B4583C}" presName="accentRepeatNode" presStyleLbl="solidFgAcc1" presStyleIdx="5" presStyleCnt="6"/>
      <dgm:spPr/>
    </dgm:pt>
  </dgm:ptLst>
  <dgm:cxnLst>
    <dgm:cxn modelId="{0F8A025D-BA81-42BA-AF91-8EA46307A65F}" srcId="{E795705A-9CD0-4C3D-BE2D-EE860AFB1BFF}" destId="{A1A9B8F1-42F0-4AE1-B4AC-589741B4583C}" srcOrd="5" destOrd="0" parTransId="{CA0A733D-EE5A-4B78-A561-8CB05143D77E}" sibTransId="{4C070FAB-67F1-4260-9B1E-9CCDBD413845}"/>
    <dgm:cxn modelId="{6790BC1C-1B18-4E49-B3B2-2FE18A008B3C}" srcId="{E795705A-9CD0-4C3D-BE2D-EE860AFB1BFF}" destId="{266D7705-DF8D-48AE-ACC1-83315731D631}" srcOrd="0" destOrd="0" parTransId="{66866FBC-C6B1-469E-9F49-CE5FE6D56605}" sibTransId="{CD5764C3-AAFB-499C-B123-7CC6126B2FE1}"/>
    <dgm:cxn modelId="{4AD2C294-3B33-4F14-9760-570ED19CD500}" type="presOf" srcId="{5F5CBAFD-39D3-4B6A-9A49-12BDC5982E86}" destId="{3F75B68C-8637-4226-A433-11104CC8954D}" srcOrd="0" destOrd="0" presId="urn:microsoft.com/office/officeart/2008/layout/VerticalCurvedList"/>
    <dgm:cxn modelId="{7880BF70-B5BB-45C2-AED7-8CD69691387B}" type="presOf" srcId="{266D7705-DF8D-48AE-ACC1-83315731D631}" destId="{F9468591-9F1C-448C-AC19-48B438BF777B}" srcOrd="0" destOrd="0" presId="urn:microsoft.com/office/officeart/2008/layout/VerticalCurvedList"/>
    <dgm:cxn modelId="{6E90505D-A13B-4615-A213-901C53C51DD0}" type="presOf" srcId="{A1A9B8F1-42F0-4AE1-B4AC-589741B4583C}" destId="{C7B36262-2845-45CA-8AF3-F429C711D99E}" srcOrd="0" destOrd="0" presId="urn:microsoft.com/office/officeart/2008/layout/VerticalCurvedList"/>
    <dgm:cxn modelId="{0C4BC09A-D63F-4911-A8A1-F59406394250}" srcId="{E795705A-9CD0-4C3D-BE2D-EE860AFB1BFF}" destId="{5F5CBAFD-39D3-4B6A-9A49-12BDC5982E86}" srcOrd="3" destOrd="0" parTransId="{17ED892E-77BB-40FD-96CD-0A647448ECC4}" sibTransId="{6FA659DC-A4C5-47D5-9D72-2720592C93A1}"/>
    <dgm:cxn modelId="{0809AD86-980D-483A-ADA8-F5720EBD2BC9}" type="presOf" srcId="{E19DC2D2-D549-4E19-B069-CBEF9DEC8962}" destId="{42D4B349-6AC3-4A8A-ACF7-96F1E20265A7}" srcOrd="0" destOrd="0" presId="urn:microsoft.com/office/officeart/2008/layout/VerticalCurvedList"/>
    <dgm:cxn modelId="{6BFEDEAF-4A46-48DA-9D0E-77E0969D9662}" srcId="{E795705A-9CD0-4C3D-BE2D-EE860AFB1BFF}" destId="{702FFC97-0F24-456C-9CB6-960453519126}" srcOrd="1" destOrd="0" parTransId="{93A242E5-6964-4647-919C-7DD46B815AC9}" sibTransId="{4E99903A-426F-4BF1-BFA2-143FEC6DC010}"/>
    <dgm:cxn modelId="{6831232A-8949-4255-A95B-BE91097D33B3}" type="presOf" srcId="{CD5764C3-AAFB-499C-B123-7CC6126B2FE1}" destId="{A3A55826-041D-43E1-A10C-A7AB35FB5953}" srcOrd="0" destOrd="0" presId="urn:microsoft.com/office/officeart/2008/layout/VerticalCurvedList"/>
    <dgm:cxn modelId="{39A290D5-E0C4-4019-B150-6FCBB17DDEC8}" type="presOf" srcId="{702FFC97-0F24-456C-9CB6-960453519126}" destId="{B0C692EB-16D9-4B56-B52B-3D2438B237D5}" srcOrd="0" destOrd="0" presId="urn:microsoft.com/office/officeart/2008/layout/VerticalCurvedList"/>
    <dgm:cxn modelId="{861BAEB9-4015-478D-815E-45FDE6C2B989}" srcId="{E795705A-9CD0-4C3D-BE2D-EE860AFB1BFF}" destId="{41B8826C-2087-4B0F-88D6-F8E44A052B5E}" srcOrd="4" destOrd="0" parTransId="{0B469FB3-AF96-4F67-952E-C2E56490C3DE}" sibTransId="{D5AF473C-E2C0-45AC-AA82-8E1541120014}"/>
    <dgm:cxn modelId="{E7618C91-EBC9-4FDC-8DF5-381EEBBB0A34}" srcId="{E795705A-9CD0-4C3D-BE2D-EE860AFB1BFF}" destId="{E19DC2D2-D549-4E19-B069-CBEF9DEC8962}" srcOrd="2" destOrd="0" parTransId="{A7CCFB36-E63F-418B-9374-4CBEBDB865AF}" sibTransId="{C541A774-C625-4C01-A3F0-4E318EEEB31B}"/>
    <dgm:cxn modelId="{8EE59932-230A-4462-9BED-81135531368F}" type="presOf" srcId="{41B8826C-2087-4B0F-88D6-F8E44A052B5E}" destId="{A090EEDF-8DCC-4369-96D8-1E58259B609A}" srcOrd="0" destOrd="0" presId="urn:microsoft.com/office/officeart/2008/layout/VerticalCurvedList"/>
    <dgm:cxn modelId="{E6B338CB-76A2-48A7-86EB-5C66210DC994}" type="presOf" srcId="{E795705A-9CD0-4C3D-BE2D-EE860AFB1BFF}" destId="{163E3340-80B4-42DF-AC65-48AC4D9A72DA}" srcOrd="0" destOrd="0" presId="urn:microsoft.com/office/officeart/2008/layout/VerticalCurvedList"/>
    <dgm:cxn modelId="{00F5A22D-1B37-4FA6-8E4A-7E5E3338CD1D}" type="presParOf" srcId="{163E3340-80B4-42DF-AC65-48AC4D9A72DA}" destId="{B1ABF4D9-D8EC-47C4-B9B9-896EFF04CD1E}" srcOrd="0" destOrd="0" presId="urn:microsoft.com/office/officeart/2008/layout/VerticalCurvedList"/>
    <dgm:cxn modelId="{C10DA8AE-585B-4D00-98C3-9BB4781746BF}" type="presParOf" srcId="{B1ABF4D9-D8EC-47C4-B9B9-896EFF04CD1E}" destId="{B4FCC3B2-A3B8-4696-A573-69C5D82A2CEA}" srcOrd="0" destOrd="0" presId="urn:microsoft.com/office/officeart/2008/layout/VerticalCurvedList"/>
    <dgm:cxn modelId="{D8A770F5-B83A-48D8-BC2E-B176BF50A05F}" type="presParOf" srcId="{B4FCC3B2-A3B8-4696-A573-69C5D82A2CEA}" destId="{D1019BB4-472C-4444-9B33-67F33DF06E32}" srcOrd="0" destOrd="0" presId="urn:microsoft.com/office/officeart/2008/layout/VerticalCurvedList"/>
    <dgm:cxn modelId="{816CF8BB-7618-45DF-AF1D-1F50CFB2CF13}" type="presParOf" srcId="{B4FCC3B2-A3B8-4696-A573-69C5D82A2CEA}" destId="{A3A55826-041D-43E1-A10C-A7AB35FB5953}" srcOrd="1" destOrd="0" presId="urn:microsoft.com/office/officeart/2008/layout/VerticalCurvedList"/>
    <dgm:cxn modelId="{D1A7A056-5C26-4CAD-8C16-FF50922F763F}" type="presParOf" srcId="{B4FCC3B2-A3B8-4696-A573-69C5D82A2CEA}" destId="{70B60922-F8B7-4EBD-9FEE-CD55B4BE58BE}" srcOrd="2" destOrd="0" presId="urn:microsoft.com/office/officeart/2008/layout/VerticalCurvedList"/>
    <dgm:cxn modelId="{A1730E02-AE19-4605-AC89-8E58FA00B343}" type="presParOf" srcId="{B4FCC3B2-A3B8-4696-A573-69C5D82A2CEA}" destId="{01B72F0F-BC9E-40C5-A12C-3BFF5555A480}" srcOrd="3" destOrd="0" presId="urn:microsoft.com/office/officeart/2008/layout/VerticalCurvedList"/>
    <dgm:cxn modelId="{0CB58EAB-0FFA-4ACD-9D36-7D6BEB40DCC9}" type="presParOf" srcId="{B1ABF4D9-D8EC-47C4-B9B9-896EFF04CD1E}" destId="{F9468591-9F1C-448C-AC19-48B438BF777B}" srcOrd="1" destOrd="0" presId="urn:microsoft.com/office/officeart/2008/layout/VerticalCurvedList"/>
    <dgm:cxn modelId="{7F454D96-2FB0-4C86-9DAB-AA9911452ACB}" type="presParOf" srcId="{B1ABF4D9-D8EC-47C4-B9B9-896EFF04CD1E}" destId="{9CE11D29-2809-4D15-BBC0-D6BD41B91B95}" srcOrd="2" destOrd="0" presId="urn:microsoft.com/office/officeart/2008/layout/VerticalCurvedList"/>
    <dgm:cxn modelId="{E2E9A647-CF84-49FD-8BD5-ECC82B72AEB2}" type="presParOf" srcId="{9CE11D29-2809-4D15-BBC0-D6BD41B91B95}" destId="{FF083DCC-A755-4C8B-A5F5-ECD44AAB571E}" srcOrd="0" destOrd="0" presId="urn:microsoft.com/office/officeart/2008/layout/VerticalCurvedList"/>
    <dgm:cxn modelId="{000FF688-F880-45B8-89AB-EA90C751192E}" type="presParOf" srcId="{B1ABF4D9-D8EC-47C4-B9B9-896EFF04CD1E}" destId="{B0C692EB-16D9-4B56-B52B-3D2438B237D5}" srcOrd="3" destOrd="0" presId="urn:microsoft.com/office/officeart/2008/layout/VerticalCurvedList"/>
    <dgm:cxn modelId="{58A06A0A-20C9-4BAD-80CF-050D8EBF13C7}" type="presParOf" srcId="{B1ABF4D9-D8EC-47C4-B9B9-896EFF04CD1E}" destId="{C83D20E8-6D67-4B3B-BD03-A32BDACCDA34}" srcOrd="4" destOrd="0" presId="urn:microsoft.com/office/officeart/2008/layout/VerticalCurvedList"/>
    <dgm:cxn modelId="{B8CAA499-BC22-47E4-B940-B3F2D9D495AD}" type="presParOf" srcId="{C83D20E8-6D67-4B3B-BD03-A32BDACCDA34}" destId="{63C3A20D-A462-4C76-9603-D32CF4851D0B}" srcOrd="0" destOrd="0" presId="urn:microsoft.com/office/officeart/2008/layout/VerticalCurvedList"/>
    <dgm:cxn modelId="{82103BD4-5FA3-4D59-B0B8-B8DE0BE149CD}" type="presParOf" srcId="{B1ABF4D9-D8EC-47C4-B9B9-896EFF04CD1E}" destId="{42D4B349-6AC3-4A8A-ACF7-96F1E20265A7}" srcOrd="5" destOrd="0" presId="urn:microsoft.com/office/officeart/2008/layout/VerticalCurvedList"/>
    <dgm:cxn modelId="{5D15D676-BF96-467F-BC8E-C83E2E7944FA}" type="presParOf" srcId="{B1ABF4D9-D8EC-47C4-B9B9-896EFF04CD1E}" destId="{4E3E3D79-EC66-4EEF-A82A-C262EEFB235A}" srcOrd="6" destOrd="0" presId="urn:microsoft.com/office/officeart/2008/layout/VerticalCurvedList"/>
    <dgm:cxn modelId="{7DFB805E-6BD7-42AD-BB10-E24DDC8F0008}" type="presParOf" srcId="{4E3E3D79-EC66-4EEF-A82A-C262EEFB235A}" destId="{20A7768C-73DD-41F9-A2E0-BE09F041CF23}" srcOrd="0" destOrd="0" presId="urn:microsoft.com/office/officeart/2008/layout/VerticalCurvedList"/>
    <dgm:cxn modelId="{BCDE40D0-C4B4-4489-95A7-747A81451B85}" type="presParOf" srcId="{B1ABF4D9-D8EC-47C4-B9B9-896EFF04CD1E}" destId="{3F75B68C-8637-4226-A433-11104CC8954D}" srcOrd="7" destOrd="0" presId="urn:microsoft.com/office/officeart/2008/layout/VerticalCurvedList"/>
    <dgm:cxn modelId="{F0167CA9-A4A3-4770-B46F-7C4C1F220BFF}" type="presParOf" srcId="{B1ABF4D9-D8EC-47C4-B9B9-896EFF04CD1E}" destId="{7A4C0BE3-3FB7-40AA-ACB1-7F7C54235060}" srcOrd="8" destOrd="0" presId="urn:microsoft.com/office/officeart/2008/layout/VerticalCurvedList"/>
    <dgm:cxn modelId="{E7E77C77-877F-4611-9223-D6C25CB7598F}" type="presParOf" srcId="{7A4C0BE3-3FB7-40AA-ACB1-7F7C54235060}" destId="{668651CA-ADCD-4DB4-A20A-78E6D20AF412}" srcOrd="0" destOrd="0" presId="urn:microsoft.com/office/officeart/2008/layout/VerticalCurvedList"/>
    <dgm:cxn modelId="{F000C71C-8FD0-47BF-9468-E9C4EB4C119F}" type="presParOf" srcId="{B1ABF4D9-D8EC-47C4-B9B9-896EFF04CD1E}" destId="{A090EEDF-8DCC-4369-96D8-1E58259B609A}" srcOrd="9" destOrd="0" presId="urn:microsoft.com/office/officeart/2008/layout/VerticalCurvedList"/>
    <dgm:cxn modelId="{10A6FEB4-2A21-4517-B904-88B33DB53281}" type="presParOf" srcId="{B1ABF4D9-D8EC-47C4-B9B9-896EFF04CD1E}" destId="{56DAC7AE-E1AC-4AB8-B7E5-1C618C20FD9A}" srcOrd="10" destOrd="0" presId="urn:microsoft.com/office/officeart/2008/layout/VerticalCurvedList"/>
    <dgm:cxn modelId="{81AAF8E0-28B3-412B-A348-CE2D34F27D22}" type="presParOf" srcId="{56DAC7AE-E1AC-4AB8-B7E5-1C618C20FD9A}" destId="{53924712-F1C9-497C-9C04-AD23F638E983}" srcOrd="0" destOrd="0" presId="urn:microsoft.com/office/officeart/2008/layout/VerticalCurvedList"/>
    <dgm:cxn modelId="{E8C745D6-EE77-4CB1-9AF1-7260F472B5C7}" type="presParOf" srcId="{B1ABF4D9-D8EC-47C4-B9B9-896EFF04CD1E}" destId="{C7B36262-2845-45CA-8AF3-F429C711D99E}" srcOrd="11" destOrd="0" presId="urn:microsoft.com/office/officeart/2008/layout/VerticalCurvedList"/>
    <dgm:cxn modelId="{A8711102-8ED9-4C59-8897-E5635E64BEE1}" type="presParOf" srcId="{B1ABF4D9-D8EC-47C4-B9B9-896EFF04CD1E}" destId="{C5A81523-CF4F-4BE9-AAE0-2C3C0CED4D6A}" srcOrd="12" destOrd="0" presId="urn:microsoft.com/office/officeart/2008/layout/VerticalCurvedList"/>
    <dgm:cxn modelId="{18E14BE4-DD5D-47EA-8C97-07F72568E74B}" type="presParOf" srcId="{C5A81523-CF4F-4BE9-AAE0-2C3C0CED4D6A}" destId="{C37F7486-20FF-4F34-8CA6-49E5F50080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FDD7CD-1DEB-4F3F-9CA0-CA02E01D861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8DA0D0-012F-4C22-AD88-D73B3A6F0CB2}">
      <dgm:prSet phldrT="[Текст]"/>
      <dgm:spPr/>
      <dgm:t>
        <a:bodyPr/>
        <a:lstStyle/>
        <a:p>
          <a:r>
            <a:rPr lang="uk-UA" dirty="0" smtClean="0"/>
            <a:t>Обов’язкові результати навчання та компетентності</a:t>
          </a:r>
          <a:endParaRPr lang="ru-RU" dirty="0"/>
        </a:p>
      </dgm:t>
    </dgm:pt>
    <dgm:pt modelId="{59C03E52-8EDC-433C-AE28-9B6817273D00}" type="parTrans" cxnId="{A9662E46-C641-424C-9519-506062C26560}">
      <dgm:prSet/>
      <dgm:spPr/>
      <dgm:t>
        <a:bodyPr/>
        <a:lstStyle/>
        <a:p>
          <a:endParaRPr lang="ru-RU"/>
        </a:p>
      </dgm:t>
    </dgm:pt>
    <dgm:pt modelId="{FAC75F93-21EA-4094-AAE4-8AF9F4EB8E5B}" type="sibTrans" cxnId="{A9662E46-C641-424C-9519-506062C26560}">
      <dgm:prSet/>
      <dgm:spPr/>
      <dgm:t>
        <a:bodyPr/>
        <a:lstStyle/>
        <a:p>
          <a:endParaRPr lang="ru-RU"/>
        </a:p>
      </dgm:t>
    </dgm:pt>
    <dgm:pt modelId="{1826FF75-D3C8-47B4-9B6F-E7BF5088A592}">
      <dgm:prSet phldrT="[Текст]"/>
      <dgm:spPr/>
      <dgm:t>
        <a:bodyPr/>
        <a:lstStyle/>
        <a:p>
          <a:r>
            <a:rPr lang="uk-UA" dirty="0" smtClean="0"/>
            <a:t>Учнів початкової школи</a:t>
          </a:r>
          <a:endParaRPr lang="ru-RU" dirty="0"/>
        </a:p>
      </dgm:t>
    </dgm:pt>
    <dgm:pt modelId="{F1881554-5E87-4727-AD88-AC3245E554F0}" type="parTrans" cxnId="{328C8D72-F6EC-4312-88D1-40E393ED373B}">
      <dgm:prSet/>
      <dgm:spPr/>
      <dgm:t>
        <a:bodyPr/>
        <a:lstStyle/>
        <a:p>
          <a:endParaRPr lang="ru-RU"/>
        </a:p>
      </dgm:t>
    </dgm:pt>
    <dgm:pt modelId="{EA345B09-5309-49ED-938C-5FE9F6AA0FFA}" type="sibTrans" cxnId="{328C8D72-F6EC-4312-88D1-40E393ED373B}">
      <dgm:prSet/>
      <dgm:spPr/>
      <dgm:t>
        <a:bodyPr/>
        <a:lstStyle/>
        <a:p>
          <a:endParaRPr lang="ru-RU"/>
        </a:p>
      </dgm:t>
    </dgm:pt>
    <dgm:pt modelId="{E2F53EF7-4114-48D6-9C5B-C7281C413FDE}">
      <dgm:prSet phldrT="[Текст]"/>
      <dgm:spPr/>
      <dgm:t>
        <a:bodyPr/>
        <a:lstStyle/>
        <a:p>
          <a:r>
            <a:rPr lang="uk-UA" dirty="0" smtClean="0"/>
            <a:t>Визначені Державним стандартом</a:t>
          </a:r>
          <a:endParaRPr lang="ru-RU" dirty="0"/>
        </a:p>
      </dgm:t>
    </dgm:pt>
    <dgm:pt modelId="{E47D85EB-D6A1-4681-A24C-C14BC8734EE9}" type="parTrans" cxnId="{094CE794-3A20-4477-BD99-43370623F45D}">
      <dgm:prSet/>
      <dgm:spPr/>
      <dgm:t>
        <a:bodyPr/>
        <a:lstStyle/>
        <a:p>
          <a:endParaRPr lang="ru-RU"/>
        </a:p>
      </dgm:t>
    </dgm:pt>
    <dgm:pt modelId="{400AADCE-1A88-4DE3-B12C-6B20D1CAE844}" type="sibTrans" cxnId="{094CE794-3A20-4477-BD99-43370623F45D}">
      <dgm:prSet/>
      <dgm:spPr/>
      <dgm:t>
        <a:bodyPr/>
        <a:lstStyle/>
        <a:p>
          <a:endParaRPr lang="ru-RU"/>
        </a:p>
      </dgm:t>
    </dgm:pt>
    <dgm:pt modelId="{85F150BA-336B-4B22-88D4-DEB2BBC1D4FB}">
      <dgm:prSet phldrT="[Текст]"/>
      <dgm:spPr/>
      <dgm:t>
        <a:bodyPr/>
        <a:lstStyle/>
        <a:p>
          <a:r>
            <a:rPr lang="uk-UA" dirty="0" smtClean="0"/>
            <a:t>До першого циклу</a:t>
          </a:r>
          <a:endParaRPr lang="ru-RU" dirty="0"/>
        </a:p>
      </dgm:t>
    </dgm:pt>
    <dgm:pt modelId="{A836DD7E-114A-491A-A96E-9D0C7C9A7E1E}" type="parTrans" cxnId="{2F967E6E-26A4-494C-BAFB-FCA2DF69C2BF}">
      <dgm:prSet/>
      <dgm:spPr/>
      <dgm:t>
        <a:bodyPr/>
        <a:lstStyle/>
        <a:p>
          <a:endParaRPr lang="ru-RU"/>
        </a:p>
      </dgm:t>
    </dgm:pt>
    <dgm:pt modelId="{AB3E1AF8-B9B7-4FD3-9DA6-65FF39F07A83}" type="sibTrans" cxnId="{2F967E6E-26A4-494C-BAFB-FCA2DF69C2BF}">
      <dgm:prSet/>
      <dgm:spPr/>
      <dgm:t>
        <a:bodyPr/>
        <a:lstStyle/>
        <a:p>
          <a:endParaRPr lang="ru-RU"/>
        </a:p>
      </dgm:t>
    </dgm:pt>
    <dgm:pt modelId="{BB9B9346-2CA2-4BF5-8CD0-DA25C105AFF2}">
      <dgm:prSet phldrT="[Текст]"/>
      <dgm:spPr/>
      <dgm:t>
        <a:bodyPr/>
        <a:lstStyle/>
        <a:p>
          <a:r>
            <a:rPr lang="uk-UA" dirty="0" smtClean="0"/>
            <a:t>Очікувані результати</a:t>
          </a:r>
          <a:endParaRPr lang="ru-RU" dirty="0"/>
        </a:p>
      </dgm:t>
    </dgm:pt>
    <dgm:pt modelId="{D1635CA5-9A9D-4457-B900-DBFBE3F3719F}" type="parTrans" cxnId="{FFA8EDB7-8F9F-4BAD-979C-1FCFACB46416}">
      <dgm:prSet/>
      <dgm:spPr/>
      <dgm:t>
        <a:bodyPr/>
        <a:lstStyle/>
        <a:p>
          <a:endParaRPr lang="ru-RU"/>
        </a:p>
      </dgm:t>
    </dgm:pt>
    <dgm:pt modelId="{D9ED400E-7932-4BD4-A410-741AAD2B676B}" type="sibTrans" cxnId="{FFA8EDB7-8F9F-4BAD-979C-1FCFACB46416}">
      <dgm:prSet/>
      <dgm:spPr/>
      <dgm:t>
        <a:bodyPr/>
        <a:lstStyle/>
        <a:p>
          <a:endParaRPr lang="ru-RU"/>
        </a:p>
      </dgm:t>
    </dgm:pt>
    <dgm:pt modelId="{22D77581-836E-465D-8705-8C927FCBAF65}">
      <dgm:prSet phldrT="[Текст]"/>
      <dgm:spPr/>
      <dgm:t>
        <a:bodyPr/>
        <a:lstStyle/>
        <a:p>
          <a:r>
            <a:rPr lang="uk-UA" dirty="0" smtClean="0"/>
            <a:t>Зазначені в освітній програмі закладу</a:t>
          </a:r>
          <a:endParaRPr lang="ru-RU" dirty="0"/>
        </a:p>
      </dgm:t>
    </dgm:pt>
    <dgm:pt modelId="{560A503F-CAB8-4A74-BADE-12E2937CE43C}" type="parTrans" cxnId="{3BEE515F-5B05-428A-BE70-D73DCC6019A1}">
      <dgm:prSet/>
      <dgm:spPr/>
      <dgm:t>
        <a:bodyPr/>
        <a:lstStyle/>
        <a:p>
          <a:endParaRPr lang="ru-RU"/>
        </a:p>
      </dgm:t>
    </dgm:pt>
    <dgm:pt modelId="{2BE491F5-6BDD-4C05-8C53-D5CBF3EF12D0}" type="sibTrans" cxnId="{3BEE515F-5B05-428A-BE70-D73DCC6019A1}">
      <dgm:prSet/>
      <dgm:spPr/>
      <dgm:t>
        <a:bodyPr/>
        <a:lstStyle/>
        <a:p>
          <a:endParaRPr lang="ru-RU"/>
        </a:p>
      </dgm:t>
    </dgm:pt>
    <dgm:pt modelId="{EE05C3E8-F887-42A7-AAF4-EB0B8EFFDCFD}" type="pres">
      <dgm:prSet presAssocID="{DBFDD7CD-1DEB-4F3F-9CA0-CA02E01D861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3028BE-F427-4D0F-A5D9-BD39A0E03945}" type="pres">
      <dgm:prSet presAssocID="{CB8DA0D0-012F-4C22-AD88-D73B3A6F0CB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FAEE-F75D-43B2-96CD-4FE3F2E70286}" type="pres">
      <dgm:prSet presAssocID="{CB8DA0D0-012F-4C22-AD88-D73B3A6F0CB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BB7E3-5484-4205-8896-31E8CB69248B}" type="pres">
      <dgm:prSet presAssocID="{E2F53EF7-4114-48D6-9C5B-C7281C413FD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361FB-3460-4146-8077-1030AC9B0652}" type="pres">
      <dgm:prSet presAssocID="{E2F53EF7-4114-48D6-9C5B-C7281C413FD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D7187-1D3E-4D3A-8727-0AD404D3280F}" type="pres">
      <dgm:prSet presAssocID="{BB9B9346-2CA2-4BF5-8CD0-DA25C105AFF2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701BC-FD46-483D-91B2-AC2597BABD99}" type="pres">
      <dgm:prSet presAssocID="{BB9B9346-2CA2-4BF5-8CD0-DA25C105AFF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CE794-3A20-4477-BD99-43370623F45D}" srcId="{DBFDD7CD-1DEB-4F3F-9CA0-CA02E01D8613}" destId="{E2F53EF7-4114-48D6-9C5B-C7281C413FDE}" srcOrd="1" destOrd="0" parTransId="{E47D85EB-D6A1-4681-A24C-C14BC8734EE9}" sibTransId="{400AADCE-1A88-4DE3-B12C-6B20D1CAE844}"/>
    <dgm:cxn modelId="{FFA8EDB7-8F9F-4BAD-979C-1FCFACB46416}" srcId="{DBFDD7CD-1DEB-4F3F-9CA0-CA02E01D8613}" destId="{BB9B9346-2CA2-4BF5-8CD0-DA25C105AFF2}" srcOrd="2" destOrd="0" parTransId="{D1635CA5-9A9D-4457-B900-DBFBE3F3719F}" sibTransId="{D9ED400E-7932-4BD4-A410-741AAD2B676B}"/>
    <dgm:cxn modelId="{F99BF53B-7B5B-4E88-8D54-3BABDA95EBC4}" type="presOf" srcId="{1826FF75-D3C8-47B4-9B6F-E7BF5088A592}" destId="{6D6EFAEE-F75D-43B2-96CD-4FE3F2E70286}" srcOrd="0" destOrd="0" presId="urn:microsoft.com/office/officeart/2009/3/layout/IncreasingArrowsProcess"/>
    <dgm:cxn modelId="{3BEE515F-5B05-428A-BE70-D73DCC6019A1}" srcId="{BB9B9346-2CA2-4BF5-8CD0-DA25C105AFF2}" destId="{22D77581-836E-465D-8705-8C927FCBAF65}" srcOrd="0" destOrd="0" parTransId="{560A503F-CAB8-4A74-BADE-12E2937CE43C}" sibTransId="{2BE491F5-6BDD-4C05-8C53-D5CBF3EF12D0}"/>
    <dgm:cxn modelId="{C8616EF9-5897-4AFA-95BA-D659EB8B7187}" type="presOf" srcId="{85F150BA-336B-4B22-88D4-DEB2BBC1D4FB}" destId="{46D361FB-3460-4146-8077-1030AC9B0652}" srcOrd="0" destOrd="0" presId="urn:microsoft.com/office/officeart/2009/3/layout/IncreasingArrowsProcess"/>
    <dgm:cxn modelId="{02FF5BE7-1F42-4445-B908-D48C8FFA9C01}" type="presOf" srcId="{BB9B9346-2CA2-4BF5-8CD0-DA25C105AFF2}" destId="{202D7187-1D3E-4D3A-8727-0AD404D3280F}" srcOrd="0" destOrd="0" presId="urn:microsoft.com/office/officeart/2009/3/layout/IncreasingArrowsProcess"/>
    <dgm:cxn modelId="{AE86D207-ACC2-4546-A989-6F516CF72E43}" type="presOf" srcId="{E2F53EF7-4114-48D6-9C5B-C7281C413FDE}" destId="{3AABB7E3-5484-4205-8896-31E8CB69248B}" srcOrd="0" destOrd="0" presId="urn:microsoft.com/office/officeart/2009/3/layout/IncreasingArrowsProcess"/>
    <dgm:cxn modelId="{34BE83BC-684E-43A4-8937-01B663792B66}" type="presOf" srcId="{CB8DA0D0-012F-4C22-AD88-D73B3A6F0CB2}" destId="{753028BE-F427-4D0F-A5D9-BD39A0E03945}" srcOrd="0" destOrd="0" presId="urn:microsoft.com/office/officeart/2009/3/layout/IncreasingArrowsProcess"/>
    <dgm:cxn modelId="{47212190-B042-431C-88CB-CDE546375239}" type="presOf" srcId="{DBFDD7CD-1DEB-4F3F-9CA0-CA02E01D8613}" destId="{EE05C3E8-F887-42A7-AAF4-EB0B8EFFDCFD}" srcOrd="0" destOrd="0" presId="urn:microsoft.com/office/officeart/2009/3/layout/IncreasingArrowsProcess"/>
    <dgm:cxn modelId="{1BDF813E-5561-4DFB-9FD7-53E0D4801089}" type="presOf" srcId="{22D77581-836E-465D-8705-8C927FCBAF65}" destId="{3C6701BC-FD46-483D-91B2-AC2597BABD99}" srcOrd="0" destOrd="0" presId="urn:microsoft.com/office/officeart/2009/3/layout/IncreasingArrowsProcess"/>
    <dgm:cxn modelId="{328C8D72-F6EC-4312-88D1-40E393ED373B}" srcId="{CB8DA0D0-012F-4C22-AD88-D73B3A6F0CB2}" destId="{1826FF75-D3C8-47B4-9B6F-E7BF5088A592}" srcOrd="0" destOrd="0" parTransId="{F1881554-5E87-4727-AD88-AC3245E554F0}" sibTransId="{EA345B09-5309-49ED-938C-5FE9F6AA0FFA}"/>
    <dgm:cxn modelId="{2F967E6E-26A4-494C-BAFB-FCA2DF69C2BF}" srcId="{E2F53EF7-4114-48D6-9C5B-C7281C413FDE}" destId="{85F150BA-336B-4B22-88D4-DEB2BBC1D4FB}" srcOrd="0" destOrd="0" parTransId="{A836DD7E-114A-491A-A96E-9D0C7C9A7E1E}" sibTransId="{AB3E1AF8-B9B7-4FD3-9DA6-65FF39F07A83}"/>
    <dgm:cxn modelId="{A9662E46-C641-424C-9519-506062C26560}" srcId="{DBFDD7CD-1DEB-4F3F-9CA0-CA02E01D8613}" destId="{CB8DA0D0-012F-4C22-AD88-D73B3A6F0CB2}" srcOrd="0" destOrd="0" parTransId="{59C03E52-8EDC-433C-AE28-9B6817273D00}" sibTransId="{FAC75F93-21EA-4094-AAE4-8AF9F4EB8E5B}"/>
    <dgm:cxn modelId="{9989F9A4-844C-4B80-ACC7-41B9B87B5C0B}" type="presParOf" srcId="{EE05C3E8-F887-42A7-AAF4-EB0B8EFFDCFD}" destId="{753028BE-F427-4D0F-A5D9-BD39A0E03945}" srcOrd="0" destOrd="0" presId="urn:microsoft.com/office/officeart/2009/3/layout/IncreasingArrowsProcess"/>
    <dgm:cxn modelId="{845545B0-7111-475A-AC9A-1926031F44F3}" type="presParOf" srcId="{EE05C3E8-F887-42A7-AAF4-EB0B8EFFDCFD}" destId="{6D6EFAEE-F75D-43B2-96CD-4FE3F2E70286}" srcOrd="1" destOrd="0" presId="urn:microsoft.com/office/officeart/2009/3/layout/IncreasingArrowsProcess"/>
    <dgm:cxn modelId="{915B8CD4-9EED-4B6D-98DE-82437CD468B1}" type="presParOf" srcId="{EE05C3E8-F887-42A7-AAF4-EB0B8EFFDCFD}" destId="{3AABB7E3-5484-4205-8896-31E8CB69248B}" srcOrd="2" destOrd="0" presId="urn:microsoft.com/office/officeart/2009/3/layout/IncreasingArrowsProcess"/>
    <dgm:cxn modelId="{91DB4464-8E27-4B19-B4E5-81F2D9FD48B8}" type="presParOf" srcId="{EE05C3E8-F887-42A7-AAF4-EB0B8EFFDCFD}" destId="{46D361FB-3460-4146-8077-1030AC9B0652}" srcOrd="3" destOrd="0" presId="urn:microsoft.com/office/officeart/2009/3/layout/IncreasingArrowsProcess"/>
    <dgm:cxn modelId="{CA8C786A-BCB5-4FF6-B444-10293B743C8D}" type="presParOf" srcId="{EE05C3E8-F887-42A7-AAF4-EB0B8EFFDCFD}" destId="{202D7187-1D3E-4D3A-8727-0AD404D3280F}" srcOrd="4" destOrd="0" presId="urn:microsoft.com/office/officeart/2009/3/layout/IncreasingArrowsProcess"/>
    <dgm:cxn modelId="{89455F0E-C83C-4D41-BC40-222A06B11F37}" type="presParOf" srcId="{EE05C3E8-F887-42A7-AAF4-EB0B8EFFDCFD}" destId="{3C6701BC-FD46-483D-91B2-AC2597BABD9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D3049E-A004-49B6-82A3-43BC9DF840C6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</dgm:pt>
    <dgm:pt modelId="{A4673846-F146-423F-BDE0-020EACADF101}">
      <dgm:prSet phldrT="[Текст]"/>
      <dgm:spPr/>
      <dgm:t>
        <a:bodyPr/>
        <a:lstStyle/>
        <a:p>
          <a:r>
            <a:rPr lang="uk-UA" dirty="0" smtClean="0"/>
            <a:t>Не протиставляти дітей.</a:t>
          </a:r>
          <a:endParaRPr lang="ru-RU" dirty="0"/>
        </a:p>
      </dgm:t>
    </dgm:pt>
    <dgm:pt modelId="{E200FF22-0019-4015-9548-C571723B0718}" type="parTrans" cxnId="{942D9220-9BFD-4FEE-9CFF-54EE9AA488D4}">
      <dgm:prSet/>
      <dgm:spPr/>
      <dgm:t>
        <a:bodyPr/>
        <a:lstStyle/>
        <a:p>
          <a:endParaRPr lang="ru-RU"/>
        </a:p>
      </dgm:t>
    </dgm:pt>
    <dgm:pt modelId="{891376C3-1319-4951-83ED-2AF8B3724FDB}" type="sibTrans" cxnId="{942D9220-9BFD-4FEE-9CFF-54EE9AA488D4}">
      <dgm:prSet/>
      <dgm:spPr/>
      <dgm:t>
        <a:bodyPr/>
        <a:lstStyle/>
        <a:p>
          <a:endParaRPr lang="ru-RU"/>
        </a:p>
      </dgm:t>
    </dgm:pt>
    <dgm:pt modelId="{4DFDA331-C1D7-42FB-A6D5-B4FF7057475B}">
      <dgm:prSet phldrT="[Текст]"/>
      <dgm:spPr/>
      <dgm:t>
        <a:bodyPr/>
        <a:lstStyle/>
        <a:p>
          <a:r>
            <a:rPr lang="uk-UA" dirty="0" smtClean="0"/>
            <a:t>Акцентувати увагу на позитивній динаміці досягнень.</a:t>
          </a:r>
          <a:endParaRPr lang="ru-RU" dirty="0"/>
        </a:p>
      </dgm:t>
    </dgm:pt>
    <dgm:pt modelId="{FE6D3DF6-5CF2-4D2F-A9F8-265E50C02402}" type="parTrans" cxnId="{1BECC146-39AF-4BAC-ACFD-32160E2871B0}">
      <dgm:prSet/>
      <dgm:spPr/>
      <dgm:t>
        <a:bodyPr/>
        <a:lstStyle/>
        <a:p>
          <a:endParaRPr lang="ru-RU"/>
        </a:p>
      </dgm:t>
    </dgm:pt>
    <dgm:pt modelId="{68C0BF87-D636-493D-BC3B-EED6FBCE5E57}" type="sibTrans" cxnId="{1BECC146-39AF-4BAC-ACFD-32160E2871B0}">
      <dgm:prSet/>
      <dgm:spPr/>
      <dgm:t>
        <a:bodyPr/>
        <a:lstStyle/>
        <a:p>
          <a:endParaRPr lang="ru-RU"/>
        </a:p>
      </dgm:t>
    </dgm:pt>
    <dgm:pt modelId="{B54D1EB2-5F9D-4D56-BFCC-A5554060B1B6}">
      <dgm:prSet phldrT="[Текст]"/>
      <dgm:spPr/>
      <dgm:t>
        <a:bodyPr/>
        <a:lstStyle/>
        <a:p>
          <a:r>
            <a:rPr lang="uk-UA" dirty="0" smtClean="0"/>
            <a:t>Складності у навчанні обговорюються індивідуально</a:t>
          </a:r>
          <a:endParaRPr lang="ru-RU" dirty="0"/>
        </a:p>
      </dgm:t>
    </dgm:pt>
    <dgm:pt modelId="{621FAD0F-9958-45A8-B238-22473D72577B}" type="parTrans" cxnId="{E0D7FB94-6515-44E2-A1ED-DD101CCAE926}">
      <dgm:prSet/>
      <dgm:spPr/>
      <dgm:t>
        <a:bodyPr/>
        <a:lstStyle/>
        <a:p>
          <a:endParaRPr lang="ru-RU"/>
        </a:p>
      </dgm:t>
    </dgm:pt>
    <dgm:pt modelId="{2215BDDD-D1C1-4C2A-82EF-3EBAE73A4250}" type="sibTrans" cxnId="{E0D7FB94-6515-44E2-A1ED-DD101CCAE926}">
      <dgm:prSet/>
      <dgm:spPr/>
      <dgm:t>
        <a:bodyPr/>
        <a:lstStyle/>
        <a:p>
          <a:endParaRPr lang="ru-RU"/>
        </a:p>
      </dgm:t>
    </dgm:pt>
    <dgm:pt modelId="{B124A7DB-5F3D-4633-B088-123596749E27}">
      <dgm:prSet phldrT="[Текст]"/>
      <dgm:spPr/>
      <dgm:t>
        <a:bodyPr/>
        <a:lstStyle/>
        <a:p>
          <a:r>
            <a:rPr lang="uk-UA" dirty="0" smtClean="0"/>
            <a:t>Оцінюється робота, а не учень.</a:t>
          </a:r>
          <a:endParaRPr lang="ru-RU" dirty="0"/>
        </a:p>
      </dgm:t>
    </dgm:pt>
    <dgm:pt modelId="{F3F60079-48C8-441D-84CC-1EEBA9875EDC}" type="parTrans" cxnId="{28928BB8-D1B6-4A8E-973C-3D8DA237D445}">
      <dgm:prSet/>
      <dgm:spPr/>
      <dgm:t>
        <a:bodyPr/>
        <a:lstStyle/>
        <a:p>
          <a:endParaRPr lang="ru-RU"/>
        </a:p>
      </dgm:t>
    </dgm:pt>
    <dgm:pt modelId="{649CE09A-DAE4-4CFD-AE0C-6EA87830E8FE}" type="sibTrans" cxnId="{28928BB8-D1B6-4A8E-973C-3D8DA237D445}">
      <dgm:prSet/>
      <dgm:spPr/>
      <dgm:t>
        <a:bodyPr/>
        <a:lstStyle/>
        <a:p>
          <a:endParaRPr lang="ru-RU"/>
        </a:p>
      </dgm:t>
    </dgm:pt>
    <dgm:pt modelId="{8C78B172-9885-4235-8C73-D323DCA13F79}">
      <dgm:prSet phldrT="[Текст]"/>
      <dgm:spPr/>
      <dgm:t>
        <a:bodyPr/>
        <a:lstStyle/>
        <a:p>
          <a:r>
            <a:rPr lang="uk-UA" dirty="0" smtClean="0"/>
            <a:t>Особливості дитини можуть впливати на темп навчання</a:t>
          </a:r>
          <a:endParaRPr lang="ru-RU" dirty="0"/>
        </a:p>
      </dgm:t>
    </dgm:pt>
    <dgm:pt modelId="{9E8D2725-99A8-4920-8CD5-328A4AF04E82}" type="parTrans" cxnId="{CDDB81BE-E9DE-4ABC-8378-1DB8D82B3860}">
      <dgm:prSet/>
      <dgm:spPr/>
      <dgm:t>
        <a:bodyPr/>
        <a:lstStyle/>
        <a:p>
          <a:endParaRPr lang="ru-RU"/>
        </a:p>
      </dgm:t>
    </dgm:pt>
    <dgm:pt modelId="{007001DD-24C2-407A-8588-93AB055AB76F}" type="sibTrans" cxnId="{CDDB81BE-E9DE-4ABC-8378-1DB8D82B3860}">
      <dgm:prSet/>
      <dgm:spPr/>
      <dgm:t>
        <a:bodyPr/>
        <a:lstStyle/>
        <a:p>
          <a:endParaRPr lang="ru-RU"/>
        </a:p>
      </dgm:t>
    </dgm:pt>
    <dgm:pt modelId="{7C4CF4EA-DBF7-483D-BA11-108918C31191}" type="pres">
      <dgm:prSet presAssocID="{6CD3049E-A004-49B6-82A3-43BC9DF840C6}" presName="linearFlow" presStyleCnt="0">
        <dgm:presLayoutVars>
          <dgm:dir/>
          <dgm:resizeHandles val="exact"/>
        </dgm:presLayoutVars>
      </dgm:prSet>
      <dgm:spPr/>
    </dgm:pt>
    <dgm:pt modelId="{2CD0DC14-CF7B-4266-9B56-BABD354A6F8C}" type="pres">
      <dgm:prSet presAssocID="{A4673846-F146-423F-BDE0-020EACADF101}" presName="composite" presStyleCnt="0"/>
      <dgm:spPr/>
    </dgm:pt>
    <dgm:pt modelId="{6603F3F1-9FCC-44BD-87F0-DE0BB5AF28CF}" type="pres">
      <dgm:prSet presAssocID="{A4673846-F146-423F-BDE0-020EACADF101}" presName="imgShp" presStyleLbl="fgImgPlace1" presStyleIdx="0" presStyleCnt="5" custScaleX="252866" custLinFactNeighborX="-85276" custLinFactNeighborY="-1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0D8EE73-3A9F-411E-82C7-9774161D52E8}" type="pres">
      <dgm:prSet presAssocID="{A4673846-F146-423F-BDE0-020EACADF10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9EACD-6944-4EE6-96EB-60116C6103B8}" type="pres">
      <dgm:prSet presAssocID="{891376C3-1319-4951-83ED-2AF8B3724FDB}" presName="spacing" presStyleCnt="0"/>
      <dgm:spPr/>
    </dgm:pt>
    <dgm:pt modelId="{4B23A1D9-E2B9-4182-B768-EF6031331A21}" type="pres">
      <dgm:prSet presAssocID="{4DFDA331-C1D7-42FB-A6D5-B4FF7057475B}" presName="composite" presStyleCnt="0"/>
      <dgm:spPr/>
    </dgm:pt>
    <dgm:pt modelId="{37A6FD36-F55C-4766-9B25-9A52FC2ABAE0}" type="pres">
      <dgm:prSet presAssocID="{4DFDA331-C1D7-42FB-A6D5-B4FF7057475B}" presName="imgShp" presStyleLbl="fgImgPlace1" presStyleIdx="1" presStyleCnt="5" custScaleX="211650" custLinFactNeighborX="-68184" custLinFactNeighborY="337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077DE72-1A59-4A6A-A6B2-C827B337DE6A}" type="pres">
      <dgm:prSet presAssocID="{4DFDA331-C1D7-42FB-A6D5-B4FF7057475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A34C-9D12-464E-A74E-E2AA5906267A}" type="pres">
      <dgm:prSet presAssocID="{68C0BF87-D636-493D-BC3B-EED6FBCE5E57}" presName="spacing" presStyleCnt="0"/>
      <dgm:spPr/>
    </dgm:pt>
    <dgm:pt modelId="{9E3C5A5A-F44A-4B0E-B3AD-8C990EB01C60}" type="pres">
      <dgm:prSet presAssocID="{B124A7DB-5F3D-4633-B088-123596749E27}" presName="composite" presStyleCnt="0"/>
      <dgm:spPr/>
    </dgm:pt>
    <dgm:pt modelId="{8EA45BF4-EF7E-4D84-808E-DE32FA2ADFBB}" type="pres">
      <dgm:prSet presAssocID="{B124A7DB-5F3D-4633-B088-123596749E27}" presName="imgShp" presStyleLbl="fgImgPlace1" presStyleIdx="2" presStyleCnt="5" custScaleX="227336" custLinFactNeighborX="-7585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F06F7B9-F6CD-4EED-8BF3-4851027040E2}" type="pres">
      <dgm:prSet presAssocID="{B124A7DB-5F3D-4633-B088-123596749E2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EE52D-DB53-45F0-BD90-9FDE36D69557}" type="pres">
      <dgm:prSet presAssocID="{649CE09A-DAE4-4CFD-AE0C-6EA87830E8FE}" presName="spacing" presStyleCnt="0"/>
      <dgm:spPr/>
    </dgm:pt>
    <dgm:pt modelId="{24051CE3-B948-4C6C-A4F7-DC5DFB4565E6}" type="pres">
      <dgm:prSet presAssocID="{B54D1EB2-5F9D-4D56-BFCC-A5554060B1B6}" presName="composite" presStyleCnt="0"/>
      <dgm:spPr/>
    </dgm:pt>
    <dgm:pt modelId="{A4E4F24E-29A1-475B-B6A6-11BFF8090D8D}" type="pres">
      <dgm:prSet presAssocID="{B54D1EB2-5F9D-4D56-BFCC-A5554060B1B6}" presName="imgShp" presStyleLbl="fgImgPlace1" presStyleIdx="3" presStyleCnt="5" custScaleX="221493" custLinFactNeighborX="-6958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1A2739C-3F68-4BED-9F8E-42DB079261D6}" type="pres">
      <dgm:prSet presAssocID="{B54D1EB2-5F9D-4D56-BFCC-A5554060B1B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19E6E-804F-4E66-A4E0-E48C6FE0FEB7}" type="pres">
      <dgm:prSet presAssocID="{2215BDDD-D1C1-4C2A-82EF-3EBAE73A4250}" presName="spacing" presStyleCnt="0"/>
      <dgm:spPr/>
    </dgm:pt>
    <dgm:pt modelId="{7FEB6B45-6922-4766-BE52-0369FB4C3B89}" type="pres">
      <dgm:prSet presAssocID="{8C78B172-9885-4235-8C73-D323DCA13F79}" presName="composite" presStyleCnt="0"/>
      <dgm:spPr/>
    </dgm:pt>
    <dgm:pt modelId="{9796324F-BCD8-4A65-9C83-0866B688FFC2}" type="pres">
      <dgm:prSet presAssocID="{8C78B172-9885-4235-8C73-D323DCA13F79}" presName="imgShp" presStyleLbl="fgImgPlace1" presStyleIdx="4" presStyleCnt="5" custScaleX="205806" custLinFactNeighborX="-6566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6A1E4A0-A977-42FC-AE11-0212CD9855D0}" type="pres">
      <dgm:prSet presAssocID="{8C78B172-9885-4235-8C73-D323DCA13F7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A1C2D-9F59-4FAA-8020-F755DA45EB5A}" type="presOf" srcId="{A4673846-F146-423F-BDE0-020EACADF101}" destId="{60D8EE73-3A9F-411E-82C7-9774161D52E8}" srcOrd="0" destOrd="0" presId="urn:microsoft.com/office/officeart/2005/8/layout/vList3"/>
    <dgm:cxn modelId="{E0D7FB94-6515-44E2-A1ED-DD101CCAE926}" srcId="{6CD3049E-A004-49B6-82A3-43BC9DF840C6}" destId="{B54D1EB2-5F9D-4D56-BFCC-A5554060B1B6}" srcOrd="3" destOrd="0" parTransId="{621FAD0F-9958-45A8-B238-22473D72577B}" sibTransId="{2215BDDD-D1C1-4C2A-82EF-3EBAE73A4250}"/>
    <dgm:cxn modelId="{527D305C-FD5D-4ABA-B03C-F289184F30BF}" type="presOf" srcId="{6CD3049E-A004-49B6-82A3-43BC9DF840C6}" destId="{7C4CF4EA-DBF7-483D-BA11-108918C31191}" srcOrd="0" destOrd="0" presId="urn:microsoft.com/office/officeart/2005/8/layout/vList3"/>
    <dgm:cxn modelId="{9D0E8108-9E94-4794-B606-66403D3FD68E}" type="presOf" srcId="{8C78B172-9885-4235-8C73-D323DCA13F79}" destId="{86A1E4A0-A977-42FC-AE11-0212CD9855D0}" srcOrd="0" destOrd="0" presId="urn:microsoft.com/office/officeart/2005/8/layout/vList3"/>
    <dgm:cxn modelId="{F248969E-9A53-4DEB-915F-FB318D7DEEF3}" type="presOf" srcId="{B124A7DB-5F3D-4633-B088-123596749E27}" destId="{1F06F7B9-F6CD-4EED-8BF3-4851027040E2}" srcOrd="0" destOrd="0" presId="urn:microsoft.com/office/officeart/2005/8/layout/vList3"/>
    <dgm:cxn modelId="{2F4AEEE6-FD41-40FB-8D1D-569861F8F4B1}" type="presOf" srcId="{B54D1EB2-5F9D-4D56-BFCC-A5554060B1B6}" destId="{31A2739C-3F68-4BED-9F8E-42DB079261D6}" srcOrd="0" destOrd="0" presId="urn:microsoft.com/office/officeart/2005/8/layout/vList3"/>
    <dgm:cxn modelId="{1BECC146-39AF-4BAC-ACFD-32160E2871B0}" srcId="{6CD3049E-A004-49B6-82A3-43BC9DF840C6}" destId="{4DFDA331-C1D7-42FB-A6D5-B4FF7057475B}" srcOrd="1" destOrd="0" parTransId="{FE6D3DF6-5CF2-4D2F-A9F8-265E50C02402}" sibTransId="{68C0BF87-D636-493D-BC3B-EED6FBCE5E57}"/>
    <dgm:cxn modelId="{942D9220-9BFD-4FEE-9CFF-54EE9AA488D4}" srcId="{6CD3049E-A004-49B6-82A3-43BC9DF840C6}" destId="{A4673846-F146-423F-BDE0-020EACADF101}" srcOrd="0" destOrd="0" parTransId="{E200FF22-0019-4015-9548-C571723B0718}" sibTransId="{891376C3-1319-4951-83ED-2AF8B3724FDB}"/>
    <dgm:cxn modelId="{CDDB81BE-E9DE-4ABC-8378-1DB8D82B3860}" srcId="{6CD3049E-A004-49B6-82A3-43BC9DF840C6}" destId="{8C78B172-9885-4235-8C73-D323DCA13F79}" srcOrd="4" destOrd="0" parTransId="{9E8D2725-99A8-4920-8CD5-328A4AF04E82}" sibTransId="{007001DD-24C2-407A-8588-93AB055AB76F}"/>
    <dgm:cxn modelId="{B443F339-0E42-49E8-A116-5A73AEB0EC17}" type="presOf" srcId="{4DFDA331-C1D7-42FB-A6D5-B4FF7057475B}" destId="{A077DE72-1A59-4A6A-A6B2-C827B337DE6A}" srcOrd="0" destOrd="0" presId="urn:microsoft.com/office/officeart/2005/8/layout/vList3"/>
    <dgm:cxn modelId="{28928BB8-D1B6-4A8E-973C-3D8DA237D445}" srcId="{6CD3049E-A004-49B6-82A3-43BC9DF840C6}" destId="{B124A7DB-5F3D-4633-B088-123596749E27}" srcOrd="2" destOrd="0" parTransId="{F3F60079-48C8-441D-84CC-1EEBA9875EDC}" sibTransId="{649CE09A-DAE4-4CFD-AE0C-6EA87830E8FE}"/>
    <dgm:cxn modelId="{95B8DA77-8C4D-4520-9D0D-B742C7547F35}" type="presParOf" srcId="{7C4CF4EA-DBF7-483D-BA11-108918C31191}" destId="{2CD0DC14-CF7B-4266-9B56-BABD354A6F8C}" srcOrd="0" destOrd="0" presId="urn:microsoft.com/office/officeart/2005/8/layout/vList3"/>
    <dgm:cxn modelId="{CF93CB3B-390B-4B3A-9F69-F3B64EF7EA00}" type="presParOf" srcId="{2CD0DC14-CF7B-4266-9B56-BABD354A6F8C}" destId="{6603F3F1-9FCC-44BD-87F0-DE0BB5AF28CF}" srcOrd="0" destOrd="0" presId="urn:microsoft.com/office/officeart/2005/8/layout/vList3"/>
    <dgm:cxn modelId="{36C5385E-9FD3-4DA8-99F3-F648D784C679}" type="presParOf" srcId="{2CD0DC14-CF7B-4266-9B56-BABD354A6F8C}" destId="{60D8EE73-3A9F-411E-82C7-9774161D52E8}" srcOrd="1" destOrd="0" presId="urn:microsoft.com/office/officeart/2005/8/layout/vList3"/>
    <dgm:cxn modelId="{87C464BD-8100-455D-AC98-E909CE83FEEC}" type="presParOf" srcId="{7C4CF4EA-DBF7-483D-BA11-108918C31191}" destId="{03E9EACD-6944-4EE6-96EB-60116C6103B8}" srcOrd="1" destOrd="0" presId="urn:microsoft.com/office/officeart/2005/8/layout/vList3"/>
    <dgm:cxn modelId="{39786DDA-EB5B-4596-B73E-429E46456A8B}" type="presParOf" srcId="{7C4CF4EA-DBF7-483D-BA11-108918C31191}" destId="{4B23A1D9-E2B9-4182-B768-EF6031331A21}" srcOrd="2" destOrd="0" presId="urn:microsoft.com/office/officeart/2005/8/layout/vList3"/>
    <dgm:cxn modelId="{6E9CA937-51C4-4BF8-9483-1A306F001782}" type="presParOf" srcId="{4B23A1D9-E2B9-4182-B768-EF6031331A21}" destId="{37A6FD36-F55C-4766-9B25-9A52FC2ABAE0}" srcOrd="0" destOrd="0" presId="urn:microsoft.com/office/officeart/2005/8/layout/vList3"/>
    <dgm:cxn modelId="{1933F111-CB07-485A-B76A-75E276BC54C6}" type="presParOf" srcId="{4B23A1D9-E2B9-4182-B768-EF6031331A21}" destId="{A077DE72-1A59-4A6A-A6B2-C827B337DE6A}" srcOrd="1" destOrd="0" presId="urn:microsoft.com/office/officeart/2005/8/layout/vList3"/>
    <dgm:cxn modelId="{3BA2B6C0-1444-4C7F-988D-5956D3ED7A5D}" type="presParOf" srcId="{7C4CF4EA-DBF7-483D-BA11-108918C31191}" destId="{B847A34C-9D12-464E-A74E-E2AA5906267A}" srcOrd="3" destOrd="0" presId="urn:microsoft.com/office/officeart/2005/8/layout/vList3"/>
    <dgm:cxn modelId="{D2C5CCC8-0838-4C5B-85BA-7E9E04401298}" type="presParOf" srcId="{7C4CF4EA-DBF7-483D-BA11-108918C31191}" destId="{9E3C5A5A-F44A-4B0E-B3AD-8C990EB01C60}" srcOrd="4" destOrd="0" presId="urn:microsoft.com/office/officeart/2005/8/layout/vList3"/>
    <dgm:cxn modelId="{FC79A43D-6A2E-4B1D-8545-565BBCC5B23F}" type="presParOf" srcId="{9E3C5A5A-F44A-4B0E-B3AD-8C990EB01C60}" destId="{8EA45BF4-EF7E-4D84-808E-DE32FA2ADFBB}" srcOrd="0" destOrd="0" presId="urn:microsoft.com/office/officeart/2005/8/layout/vList3"/>
    <dgm:cxn modelId="{7FCEEC94-3C21-49E9-95EB-405454F1CBBF}" type="presParOf" srcId="{9E3C5A5A-F44A-4B0E-B3AD-8C990EB01C60}" destId="{1F06F7B9-F6CD-4EED-8BF3-4851027040E2}" srcOrd="1" destOrd="0" presId="urn:microsoft.com/office/officeart/2005/8/layout/vList3"/>
    <dgm:cxn modelId="{23B63D62-1680-4D20-BED4-AF1C272C6B1C}" type="presParOf" srcId="{7C4CF4EA-DBF7-483D-BA11-108918C31191}" destId="{43BEE52D-DB53-45F0-BD90-9FDE36D69557}" srcOrd="5" destOrd="0" presId="urn:microsoft.com/office/officeart/2005/8/layout/vList3"/>
    <dgm:cxn modelId="{6260F119-6049-4D82-984A-FBB0FB701299}" type="presParOf" srcId="{7C4CF4EA-DBF7-483D-BA11-108918C31191}" destId="{24051CE3-B948-4C6C-A4F7-DC5DFB4565E6}" srcOrd="6" destOrd="0" presId="urn:microsoft.com/office/officeart/2005/8/layout/vList3"/>
    <dgm:cxn modelId="{B1D0E615-CEC9-42E3-B0BC-1168C7C3D8F5}" type="presParOf" srcId="{24051CE3-B948-4C6C-A4F7-DC5DFB4565E6}" destId="{A4E4F24E-29A1-475B-B6A6-11BFF8090D8D}" srcOrd="0" destOrd="0" presId="urn:microsoft.com/office/officeart/2005/8/layout/vList3"/>
    <dgm:cxn modelId="{9A54EE3A-70C6-462B-B7CD-B30D39C2A2F1}" type="presParOf" srcId="{24051CE3-B948-4C6C-A4F7-DC5DFB4565E6}" destId="{31A2739C-3F68-4BED-9F8E-42DB079261D6}" srcOrd="1" destOrd="0" presId="urn:microsoft.com/office/officeart/2005/8/layout/vList3"/>
    <dgm:cxn modelId="{C48E5400-B37B-4574-A956-CCAC525C459F}" type="presParOf" srcId="{7C4CF4EA-DBF7-483D-BA11-108918C31191}" destId="{B2E19E6E-804F-4E66-A4E0-E48C6FE0FEB7}" srcOrd="7" destOrd="0" presId="urn:microsoft.com/office/officeart/2005/8/layout/vList3"/>
    <dgm:cxn modelId="{5F00B721-3219-489E-B17B-B24B7C38E6A8}" type="presParOf" srcId="{7C4CF4EA-DBF7-483D-BA11-108918C31191}" destId="{7FEB6B45-6922-4766-BE52-0369FB4C3B89}" srcOrd="8" destOrd="0" presId="urn:microsoft.com/office/officeart/2005/8/layout/vList3"/>
    <dgm:cxn modelId="{9175CBE6-72A7-4F0D-A297-1107C0D9A477}" type="presParOf" srcId="{7FEB6B45-6922-4766-BE52-0369FB4C3B89}" destId="{9796324F-BCD8-4A65-9C83-0866B688FFC2}" srcOrd="0" destOrd="0" presId="urn:microsoft.com/office/officeart/2005/8/layout/vList3"/>
    <dgm:cxn modelId="{095EC45C-5816-4B42-875B-3CBCD76049D7}" type="presParOf" srcId="{7FEB6B45-6922-4766-BE52-0369FB4C3B89}" destId="{86A1E4A0-A977-42FC-AE11-0212CD9855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A5F32D-76CB-4E77-8806-655BC0ACF61B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9FE64C-AF37-4E75-8F26-711203398295}">
      <dgm:prSet phldrT="[Текст]" phldr="1"/>
      <dgm:spPr/>
      <dgm:t>
        <a:bodyPr/>
        <a:lstStyle/>
        <a:p>
          <a:endParaRPr lang="ru-RU" dirty="0"/>
        </a:p>
      </dgm:t>
    </dgm:pt>
    <dgm:pt modelId="{6013D315-CF2F-4F85-8560-73A1602B3F45}" type="parTrans" cxnId="{BE609B60-BECA-4A96-9D1A-10D3A78287F8}">
      <dgm:prSet/>
      <dgm:spPr/>
      <dgm:t>
        <a:bodyPr/>
        <a:lstStyle/>
        <a:p>
          <a:endParaRPr lang="ru-RU"/>
        </a:p>
      </dgm:t>
    </dgm:pt>
    <dgm:pt modelId="{90A409B9-C5E3-48F0-8330-9194D0E74AD2}" type="sibTrans" cxnId="{BE609B60-BECA-4A96-9D1A-10D3A78287F8}">
      <dgm:prSet/>
      <dgm:spPr/>
      <dgm:t>
        <a:bodyPr/>
        <a:lstStyle/>
        <a:p>
          <a:endParaRPr lang="ru-RU"/>
        </a:p>
      </dgm:t>
    </dgm:pt>
    <dgm:pt modelId="{19141138-8772-4712-9C55-A3FB33A2F217}">
      <dgm:prSet phldrT="[Текст]"/>
      <dgm:spPr/>
      <dgm:t>
        <a:bodyPr/>
        <a:lstStyle/>
        <a:p>
          <a:endParaRPr lang="ru-RU" dirty="0"/>
        </a:p>
      </dgm:t>
    </dgm:pt>
    <dgm:pt modelId="{B2550277-FA7D-41BC-BCB9-ED0BF50C9F2F}" type="parTrans" cxnId="{055E8581-5150-4E8E-98DA-651D7FFDE078}">
      <dgm:prSet/>
      <dgm:spPr/>
      <dgm:t>
        <a:bodyPr/>
        <a:lstStyle/>
        <a:p>
          <a:endParaRPr lang="ru-RU"/>
        </a:p>
      </dgm:t>
    </dgm:pt>
    <dgm:pt modelId="{59F6F87B-57B1-48EE-B69D-96C7B625E533}" type="sibTrans" cxnId="{055E8581-5150-4E8E-98DA-651D7FFDE078}">
      <dgm:prSet/>
      <dgm:spPr/>
      <dgm:t>
        <a:bodyPr/>
        <a:lstStyle/>
        <a:p>
          <a:endParaRPr lang="ru-RU"/>
        </a:p>
      </dgm:t>
    </dgm:pt>
    <dgm:pt modelId="{40FB640F-FD65-46E0-8965-ACB58C7722AC}">
      <dgm:prSet phldrT="[Текст]" phldr="1"/>
      <dgm:spPr/>
      <dgm:t>
        <a:bodyPr/>
        <a:lstStyle/>
        <a:p>
          <a:endParaRPr lang="ru-RU"/>
        </a:p>
      </dgm:t>
    </dgm:pt>
    <dgm:pt modelId="{CB92C942-E9CE-4B9B-9D16-FDA0C8705F76}" type="parTrans" cxnId="{88BF48E9-1DE2-4093-8CF4-EADA8564E9E5}">
      <dgm:prSet/>
      <dgm:spPr/>
      <dgm:t>
        <a:bodyPr/>
        <a:lstStyle/>
        <a:p>
          <a:endParaRPr lang="ru-RU"/>
        </a:p>
      </dgm:t>
    </dgm:pt>
    <dgm:pt modelId="{6003EE01-E9BC-4117-A8FE-2AE7C804DCAC}" type="sibTrans" cxnId="{88BF48E9-1DE2-4093-8CF4-EADA8564E9E5}">
      <dgm:prSet/>
      <dgm:spPr/>
      <dgm:t>
        <a:bodyPr/>
        <a:lstStyle/>
        <a:p>
          <a:endParaRPr lang="ru-RU"/>
        </a:p>
      </dgm:t>
    </dgm:pt>
    <dgm:pt modelId="{86CC8306-135E-4D8E-990B-80678D22B80E}">
      <dgm:prSet phldrT="[Текст]"/>
      <dgm:spPr/>
      <dgm:t>
        <a:bodyPr/>
        <a:lstStyle/>
        <a:p>
          <a:r>
            <a:rPr lang="uk-UA" dirty="0" err="1" smtClean="0"/>
            <a:t>Самоцінювання</a:t>
          </a:r>
          <a:r>
            <a:rPr lang="uk-UA" dirty="0" smtClean="0"/>
            <a:t> та </a:t>
          </a:r>
          <a:r>
            <a:rPr lang="uk-UA" dirty="0" err="1" smtClean="0"/>
            <a:t>взаємооцінювання</a:t>
          </a:r>
          <a:endParaRPr lang="ru-RU" dirty="0"/>
        </a:p>
      </dgm:t>
    </dgm:pt>
    <dgm:pt modelId="{F69D279A-9794-41FF-B45F-F71624EA7E82}" type="parTrans" cxnId="{6DDB877E-7B1C-481E-89CA-8FD07796550C}">
      <dgm:prSet/>
      <dgm:spPr/>
      <dgm:t>
        <a:bodyPr/>
        <a:lstStyle/>
        <a:p>
          <a:endParaRPr lang="ru-RU"/>
        </a:p>
      </dgm:t>
    </dgm:pt>
    <dgm:pt modelId="{5B30572E-351D-4DF6-A778-88A5A80B9575}" type="sibTrans" cxnId="{6DDB877E-7B1C-481E-89CA-8FD07796550C}">
      <dgm:prSet/>
      <dgm:spPr/>
      <dgm:t>
        <a:bodyPr/>
        <a:lstStyle/>
        <a:p>
          <a:endParaRPr lang="ru-RU"/>
        </a:p>
      </dgm:t>
    </dgm:pt>
    <dgm:pt modelId="{5A625E28-6D76-4149-8147-8DE12B2459BB}">
      <dgm:prSet phldrT="[Текст]" phldr="1"/>
      <dgm:spPr/>
      <dgm:t>
        <a:bodyPr/>
        <a:lstStyle/>
        <a:p>
          <a:endParaRPr lang="ru-RU"/>
        </a:p>
      </dgm:t>
    </dgm:pt>
    <dgm:pt modelId="{E233B7BD-8A9C-4F74-BD57-A6826FE6277D}" type="parTrans" cxnId="{84BB579B-9612-4CA6-B33B-9464B84FE4BA}">
      <dgm:prSet/>
      <dgm:spPr/>
      <dgm:t>
        <a:bodyPr/>
        <a:lstStyle/>
        <a:p>
          <a:endParaRPr lang="ru-RU"/>
        </a:p>
      </dgm:t>
    </dgm:pt>
    <dgm:pt modelId="{C6ACFA62-7994-459E-96BB-831C72704B44}" type="sibTrans" cxnId="{84BB579B-9612-4CA6-B33B-9464B84FE4BA}">
      <dgm:prSet/>
      <dgm:spPr/>
      <dgm:t>
        <a:bodyPr/>
        <a:lstStyle/>
        <a:p>
          <a:endParaRPr lang="ru-RU"/>
        </a:p>
      </dgm:t>
    </dgm:pt>
    <dgm:pt modelId="{F9173A44-CD46-4B26-A12F-465329B3B6E3}">
      <dgm:prSet phldrT="[Текст]" phldr="1"/>
      <dgm:spPr/>
      <dgm:t>
        <a:bodyPr/>
        <a:lstStyle/>
        <a:p>
          <a:endParaRPr lang="ru-RU" dirty="0"/>
        </a:p>
      </dgm:t>
    </dgm:pt>
    <dgm:pt modelId="{25E1FBEA-A991-4178-B511-DDCE238D8FD7}" type="parTrans" cxnId="{6607C0E9-5CBC-43FE-AE94-99B7E2614E2D}">
      <dgm:prSet/>
      <dgm:spPr/>
      <dgm:t>
        <a:bodyPr/>
        <a:lstStyle/>
        <a:p>
          <a:endParaRPr lang="ru-RU"/>
        </a:p>
      </dgm:t>
    </dgm:pt>
    <dgm:pt modelId="{232C9166-3C86-4109-926E-AC64A2E568C1}" type="sibTrans" cxnId="{6607C0E9-5CBC-43FE-AE94-99B7E2614E2D}">
      <dgm:prSet/>
      <dgm:spPr/>
      <dgm:t>
        <a:bodyPr/>
        <a:lstStyle/>
        <a:p>
          <a:endParaRPr lang="ru-RU"/>
        </a:p>
      </dgm:t>
    </dgm:pt>
    <dgm:pt modelId="{D345C095-1C10-4437-929F-21B43D9703CE}">
      <dgm:prSet phldrT="[Текст]"/>
      <dgm:spPr/>
      <dgm:t>
        <a:bodyPr/>
        <a:lstStyle/>
        <a:p>
          <a:r>
            <a:rPr lang="uk-UA" dirty="0" smtClean="0"/>
            <a:t>Оцінювання особистісного розвитку та соціалізації батьками</a:t>
          </a:r>
          <a:endParaRPr lang="ru-RU" dirty="0"/>
        </a:p>
      </dgm:t>
    </dgm:pt>
    <dgm:pt modelId="{47D141CE-B9CC-47AB-A094-6BFBF8D3267C}" type="parTrans" cxnId="{8778C7B6-A135-4C21-B983-239DFF6D52AB}">
      <dgm:prSet/>
      <dgm:spPr/>
      <dgm:t>
        <a:bodyPr/>
        <a:lstStyle/>
        <a:p>
          <a:endParaRPr lang="ru-RU"/>
        </a:p>
      </dgm:t>
    </dgm:pt>
    <dgm:pt modelId="{648B145D-D02D-4B2C-A4EB-AEAE0C122C02}" type="sibTrans" cxnId="{8778C7B6-A135-4C21-B983-239DFF6D52AB}">
      <dgm:prSet/>
      <dgm:spPr/>
      <dgm:t>
        <a:bodyPr/>
        <a:lstStyle/>
        <a:p>
          <a:endParaRPr lang="ru-RU"/>
        </a:p>
      </dgm:t>
    </dgm:pt>
    <dgm:pt modelId="{DEEEB41A-2944-4FA8-B5A4-F071827274F5}">
      <dgm:prSet phldrT="[Текст]" phldr="1"/>
      <dgm:spPr/>
      <dgm:t>
        <a:bodyPr/>
        <a:lstStyle/>
        <a:p>
          <a:endParaRPr lang="ru-RU" dirty="0"/>
        </a:p>
      </dgm:t>
    </dgm:pt>
    <dgm:pt modelId="{2CB8E6E1-1C7D-46B4-85CA-047718CAB2E6}" type="parTrans" cxnId="{4434707B-8B0A-4F52-BD2B-D96A1411A2E2}">
      <dgm:prSet/>
      <dgm:spPr/>
      <dgm:t>
        <a:bodyPr/>
        <a:lstStyle/>
        <a:p>
          <a:endParaRPr lang="ru-RU"/>
        </a:p>
      </dgm:t>
    </dgm:pt>
    <dgm:pt modelId="{B568341C-4472-4BF3-B79B-BED94B2999D9}" type="sibTrans" cxnId="{4434707B-8B0A-4F52-BD2B-D96A1411A2E2}">
      <dgm:prSet/>
      <dgm:spPr/>
      <dgm:t>
        <a:bodyPr/>
        <a:lstStyle/>
        <a:p>
          <a:endParaRPr lang="ru-RU"/>
        </a:p>
      </dgm:t>
    </dgm:pt>
    <dgm:pt modelId="{AFCA2B3F-A50C-4DBB-A0AE-4018A94BCCE6}">
      <dgm:prSet/>
      <dgm:spPr/>
      <dgm:t>
        <a:bodyPr/>
        <a:lstStyle/>
        <a:p>
          <a:r>
            <a:rPr lang="uk-UA" dirty="0" smtClean="0"/>
            <a:t>Аналіз учнівських </a:t>
          </a:r>
          <a:r>
            <a:rPr lang="uk-UA" dirty="0" err="1" smtClean="0"/>
            <a:t>портфоліо</a:t>
          </a:r>
          <a:r>
            <a:rPr lang="uk-UA" dirty="0" smtClean="0"/>
            <a:t> (попередні навчальні досягнення, результати діагностичних робіт)</a:t>
          </a:r>
          <a:endParaRPr lang="ru-RU" dirty="0"/>
        </a:p>
      </dgm:t>
    </dgm:pt>
    <dgm:pt modelId="{9B01652C-A220-4B1C-A340-CFE2514A910E}" type="parTrans" cxnId="{9906F678-4157-4CFD-A277-6362065F1101}">
      <dgm:prSet/>
      <dgm:spPr/>
    </dgm:pt>
    <dgm:pt modelId="{9D66B28E-C4E8-4FF6-9828-B71025F524CD}" type="sibTrans" cxnId="{9906F678-4157-4CFD-A277-6362065F1101}">
      <dgm:prSet/>
      <dgm:spPr/>
    </dgm:pt>
    <dgm:pt modelId="{E77AB545-4EBF-4D3B-AB72-F59983A6F227}">
      <dgm:prSet phldrT="[Текст]"/>
      <dgm:spPr/>
      <dgm:t>
        <a:bodyPr/>
        <a:lstStyle/>
        <a:p>
          <a:r>
            <a:rPr lang="uk-UA" dirty="0" smtClean="0"/>
            <a:t>Педагогічне спостереження</a:t>
          </a:r>
          <a:endParaRPr lang="ru-RU" dirty="0"/>
        </a:p>
      </dgm:t>
    </dgm:pt>
    <dgm:pt modelId="{DFF9DF1D-BCB7-411F-AF7C-ADA337D15414}" type="sibTrans" cxnId="{2B1D61DD-DFC8-4256-AA20-279DDDC8BB36}">
      <dgm:prSet/>
      <dgm:spPr/>
      <dgm:t>
        <a:bodyPr/>
        <a:lstStyle/>
        <a:p>
          <a:endParaRPr lang="ru-RU"/>
        </a:p>
      </dgm:t>
    </dgm:pt>
    <dgm:pt modelId="{FD970A92-4533-49DD-86BF-B43648A5EB09}" type="parTrans" cxnId="{2B1D61DD-DFC8-4256-AA20-279DDDC8BB36}">
      <dgm:prSet/>
      <dgm:spPr/>
      <dgm:t>
        <a:bodyPr/>
        <a:lstStyle/>
        <a:p>
          <a:endParaRPr lang="ru-RU"/>
        </a:p>
      </dgm:t>
    </dgm:pt>
    <dgm:pt modelId="{4FFC883A-020D-47F6-8622-174915AF88AF}">
      <dgm:prSet phldrT="[Текст]"/>
      <dgm:spPr/>
      <dgm:t>
        <a:bodyPr/>
        <a:lstStyle/>
        <a:p>
          <a:endParaRPr lang="ru-RU" dirty="0"/>
        </a:p>
      </dgm:t>
    </dgm:pt>
    <dgm:pt modelId="{DEB33F3B-D46E-42CB-BA20-10E393C7A1A0}" type="parTrans" cxnId="{B1A757E3-34D7-4D51-BA2B-FCCD3412F6C0}">
      <dgm:prSet/>
      <dgm:spPr/>
    </dgm:pt>
    <dgm:pt modelId="{F1CB0DD9-4008-46C3-AA54-738B9C4DF2D2}" type="sibTrans" cxnId="{B1A757E3-34D7-4D51-BA2B-FCCD3412F6C0}">
      <dgm:prSet/>
      <dgm:spPr/>
    </dgm:pt>
    <dgm:pt modelId="{28EEB234-F171-4883-AAB1-8272795B7D1E}">
      <dgm:prSet/>
      <dgm:spPr/>
      <dgm:t>
        <a:bodyPr/>
        <a:lstStyle/>
        <a:p>
          <a:r>
            <a:rPr lang="uk-UA" dirty="0" smtClean="0"/>
            <a:t>Отримання зворотного зв’язку </a:t>
          </a:r>
          <a:endParaRPr lang="ru-RU" dirty="0"/>
        </a:p>
      </dgm:t>
    </dgm:pt>
    <dgm:pt modelId="{2F623840-1D3C-4E4B-9FBD-638B2841E953}" type="parTrans" cxnId="{687B4398-09F4-44AA-82CC-73CBCD3DF845}">
      <dgm:prSet/>
      <dgm:spPr/>
    </dgm:pt>
    <dgm:pt modelId="{BC7AB3C0-3999-490B-81B0-C3FB4946C066}" type="sibTrans" cxnId="{687B4398-09F4-44AA-82CC-73CBCD3DF845}">
      <dgm:prSet/>
      <dgm:spPr/>
    </dgm:pt>
    <dgm:pt modelId="{69BF4613-0CDB-439E-9424-DFC8F2100606}" type="pres">
      <dgm:prSet presAssocID="{75A5F32D-76CB-4E77-8806-655BC0ACF6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0748D-15E4-496F-8D26-68185214F594}" type="pres">
      <dgm:prSet presAssocID="{E09FE64C-AF37-4E75-8F26-711203398295}" presName="composite" presStyleCnt="0"/>
      <dgm:spPr/>
    </dgm:pt>
    <dgm:pt modelId="{14F834A5-EE77-4E7F-805F-910FEC86E1E6}" type="pres">
      <dgm:prSet presAssocID="{E09FE64C-AF37-4E75-8F26-71120339829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DC628-855A-4499-AA98-BDC909FACA55}" type="pres">
      <dgm:prSet presAssocID="{E09FE64C-AF37-4E75-8F26-71120339829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BBE30-4B07-440A-907F-0006A6789748}" type="pres">
      <dgm:prSet presAssocID="{90A409B9-C5E3-48F0-8330-9194D0E74AD2}" presName="sp" presStyleCnt="0"/>
      <dgm:spPr/>
    </dgm:pt>
    <dgm:pt modelId="{8E81506E-BC59-47E2-B9A4-6F0BC84EFC6D}" type="pres">
      <dgm:prSet presAssocID="{19141138-8772-4712-9C55-A3FB33A2F217}" presName="composite" presStyleCnt="0"/>
      <dgm:spPr/>
    </dgm:pt>
    <dgm:pt modelId="{AD157F72-5E6A-42FB-BC54-72A210B65D57}" type="pres">
      <dgm:prSet presAssocID="{19141138-8772-4712-9C55-A3FB33A2F21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D0A2-3C2A-4473-9490-423FAD2DFCBC}" type="pres">
      <dgm:prSet presAssocID="{19141138-8772-4712-9C55-A3FB33A2F21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34552-91D8-471C-BDD1-22E2A4F2842F}" type="pres">
      <dgm:prSet presAssocID="{59F6F87B-57B1-48EE-B69D-96C7B625E533}" presName="sp" presStyleCnt="0"/>
      <dgm:spPr/>
    </dgm:pt>
    <dgm:pt modelId="{406B7E42-7A64-4731-BCE1-48908515F1C3}" type="pres">
      <dgm:prSet presAssocID="{40FB640F-FD65-46E0-8965-ACB58C7722AC}" presName="composite" presStyleCnt="0"/>
      <dgm:spPr/>
    </dgm:pt>
    <dgm:pt modelId="{870E78F2-2599-4526-AF0E-14AED5246136}" type="pres">
      <dgm:prSet presAssocID="{40FB640F-FD65-46E0-8965-ACB58C7722A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49F7-0B6B-48FE-BBBD-5DBBC8649006}" type="pres">
      <dgm:prSet presAssocID="{40FB640F-FD65-46E0-8965-ACB58C7722A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4BEDF-76C7-47E9-8A51-549EE7C296C2}" type="pres">
      <dgm:prSet presAssocID="{6003EE01-E9BC-4117-A8FE-2AE7C804DCAC}" presName="sp" presStyleCnt="0"/>
      <dgm:spPr/>
    </dgm:pt>
    <dgm:pt modelId="{1067DC80-661B-4196-B797-34A418318088}" type="pres">
      <dgm:prSet presAssocID="{F9173A44-CD46-4B26-A12F-465329B3B6E3}" presName="composite" presStyleCnt="0"/>
      <dgm:spPr/>
    </dgm:pt>
    <dgm:pt modelId="{79239EF8-47F6-43AA-80CA-7114F5C9EB97}" type="pres">
      <dgm:prSet presAssocID="{F9173A44-CD46-4B26-A12F-465329B3B6E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19D5A-5510-410D-82BC-1877AEFC4960}" type="pres">
      <dgm:prSet presAssocID="{F9173A44-CD46-4B26-A12F-465329B3B6E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090A7-5C05-404A-B117-E4AD5D3C6A01}" type="pres">
      <dgm:prSet presAssocID="{232C9166-3C86-4109-926E-AC64A2E568C1}" presName="sp" presStyleCnt="0"/>
      <dgm:spPr/>
    </dgm:pt>
    <dgm:pt modelId="{C0B10630-5328-4583-94FA-DA8D89CF083B}" type="pres">
      <dgm:prSet presAssocID="{4FFC883A-020D-47F6-8622-174915AF88AF}" presName="composite" presStyleCnt="0"/>
      <dgm:spPr/>
    </dgm:pt>
    <dgm:pt modelId="{BAC3327F-86B2-47D0-BAC1-5833CFE9D2B9}" type="pres">
      <dgm:prSet presAssocID="{4FFC883A-020D-47F6-8622-174915AF88A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43B59-CC3E-4D8A-982B-DBBB6AD0D1D5}" type="pres">
      <dgm:prSet presAssocID="{4FFC883A-020D-47F6-8622-174915AF88A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05227-27C3-4FF4-8651-AF3EC73C2F87}" type="presOf" srcId="{19141138-8772-4712-9C55-A3FB33A2F217}" destId="{AD157F72-5E6A-42FB-BC54-72A210B65D57}" srcOrd="0" destOrd="0" presId="urn:microsoft.com/office/officeart/2005/8/layout/chevron2"/>
    <dgm:cxn modelId="{88BF48E9-1DE2-4093-8CF4-EADA8564E9E5}" srcId="{75A5F32D-76CB-4E77-8806-655BC0ACF61B}" destId="{40FB640F-FD65-46E0-8965-ACB58C7722AC}" srcOrd="2" destOrd="0" parTransId="{CB92C942-E9CE-4B9B-9D16-FDA0C8705F76}" sibTransId="{6003EE01-E9BC-4117-A8FE-2AE7C804DCAC}"/>
    <dgm:cxn modelId="{F9BA307B-31B0-4BA3-A886-BA6506354B65}" type="presOf" srcId="{28EEB234-F171-4883-AAB1-8272795B7D1E}" destId="{DBF19D5A-5510-410D-82BC-1877AEFC4960}" srcOrd="0" destOrd="0" presId="urn:microsoft.com/office/officeart/2005/8/layout/chevron2"/>
    <dgm:cxn modelId="{0DB24F4E-E518-453A-B150-6A614D7C8F36}" type="presOf" srcId="{5A625E28-6D76-4149-8147-8DE12B2459BB}" destId="{D3A749F7-0B6B-48FE-BBBD-5DBBC8649006}" srcOrd="0" destOrd="1" presId="urn:microsoft.com/office/officeart/2005/8/layout/chevron2"/>
    <dgm:cxn modelId="{1D6EDF37-3A3C-4BBF-B5AA-CE2D993BD9C8}" type="presOf" srcId="{DEEEB41A-2944-4FA8-B5A4-F071827274F5}" destId="{D3643B59-CC3E-4D8A-982B-DBBB6AD0D1D5}" srcOrd="0" destOrd="1" presId="urn:microsoft.com/office/officeart/2005/8/layout/chevron2"/>
    <dgm:cxn modelId="{6607C0E9-5CBC-43FE-AE94-99B7E2614E2D}" srcId="{75A5F32D-76CB-4E77-8806-655BC0ACF61B}" destId="{F9173A44-CD46-4B26-A12F-465329B3B6E3}" srcOrd="3" destOrd="0" parTransId="{25E1FBEA-A991-4178-B511-DDCE238D8FD7}" sibTransId="{232C9166-3C86-4109-926E-AC64A2E568C1}"/>
    <dgm:cxn modelId="{2B1D61DD-DFC8-4256-AA20-279DDDC8BB36}" srcId="{E09FE64C-AF37-4E75-8F26-711203398295}" destId="{E77AB545-4EBF-4D3B-AB72-F59983A6F227}" srcOrd="0" destOrd="0" parTransId="{FD970A92-4533-49DD-86BF-B43648A5EB09}" sibTransId="{DFF9DF1D-BCB7-411F-AF7C-ADA337D15414}"/>
    <dgm:cxn modelId="{D4D7303E-BB39-4885-9CFF-1CA49D393F85}" type="presOf" srcId="{E09FE64C-AF37-4E75-8F26-711203398295}" destId="{14F834A5-EE77-4E7F-805F-910FEC86E1E6}" srcOrd="0" destOrd="0" presId="urn:microsoft.com/office/officeart/2005/8/layout/chevron2"/>
    <dgm:cxn modelId="{D28C0DCD-2C22-4E3E-A3CB-C9821A8E4F5C}" type="presOf" srcId="{F9173A44-CD46-4B26-A12F-465329B3B6E3}" destId="{79239EF8-47F6-43AA-80CA-7114F5C9EB97}" srcOrd="0" destOrd="0" presId="urn:microsoft.com/office/officeart/2005/8/layout/chevron2"/>
    <dgm:cxn modelId="{5B395C83-1F59-4D2A-9E46-12B09DB5586D}" type="presOf" srcId="{4FFC883A-020D-47F6-8622-174915AF88AF}" destId="{BAC3327F-86B2-47D0-BAC1-5833CFE9D2B9}" srcOrd="0" destOrd="0" presId="urn:microsoft.com/office/officeart/2005/8/layout/chevron2"/>
    <dgm:cxn modelId="{4434707B-8B0A-4F52-BD2B-D96A1411A2E2}" srcId="{4FFC883A-020D-47F6-8622-174915AF88AF}" destId="{DEEEB41A-2944-4FA8-B5A4-F071827274F5}" srcOrd="1" destOrd="0" parTransId="{2CB8E6E1-1C7D-46B4-85CA-047718CAB2E6}" sibTransId="{B568341C-4472-4BF3-B79B-BED94B2999D9}"/>
    <dgm:cxn modelId="{1BEB4E51-91BF-4041-959C-A5D2725FE659}" type="presOf" srcId="{75A5F32D-76CB-4E77-8806-655BC0ACF61B}" destId="{69BF4613-0CDB-439E-9424-DFC8F2100606}" srcOrd="0" destOrd="0" presId="urn:microsoft.com/office/officeart/2005/8/layout/chevron2"/>
    <dgm:cxn modelId="{9EA71998-58B7-413F-9309-F33ACC131498}" type="presOf" srcId="{E77AB545-4EBF-4D3B-AB72-F59983A6F227}" destId="{F25DC628-855A-4499-AA98-BDC909FACA55}" srcOrd="0" destOrd="0" presId="urn:microsoft.com/office/officeart/2005/8/layout/chevron2"/>
    <dgm:cxn modelId="{055E8581-5150-4E8E-98DA-651D7FFDE078}" srcId="{75A5F32D-76CB-4E77-8806-655BC0ACF61B}" destId="{19141138-8772-4712-9C55-A3FB33A2F217}" srcOrd="1" destOrd="0" parTransId="{B2550277-FA7D-41BC-BCB9-ED0BF50C9F2F}" sibTransId="{59F6F87B-57B1-48EE-B69D-96C7B625E533}"/>
    <dgm:cxn modelId="{8778C7B6-A135-4C21-B983-239DFF6D52AB}" srcId="{4FFC883A-020D-47F6-8622-174915AF88AF}" destId="{D345C095-1C10-4437-929F-21B43D9703CE}" srcOrd="0" destOrd="0" parTransId="{47D141CE-B9CC-47AB-A094-6BFBF8D3267C}" sibTransId="{648B145D-D02D-4B2C-A4EB-AEAE0C122C02}"/>
    <dgm:cxn modelId="{DA00E14D-9AB5-4B4D-AADF-6C51265FDCA1}" type="presOf" srcId="{AFCA2B3F-A50C-4DBB-A0AE-4018A94BCCE6}" destId="{7DDFD0A2-3C2A-4473-9490-423FAD2DFCBC}" srcOrd="0" destOrd="0" presId="urn:microsoft.com/office/officeart/2005/8/layout/chevron2"/>
    <dgm:cxn modelId="{BE609B60-BECA-4A96-9D1A-10D3A78287F8}" srcId="{75A5F32D-76CB-4E77-8806-655BC0ACF61B}" destId="{E09FE64C-AF37-4E75-8F26-711203398295}" srcOrd="0" destOrd="0" parTransId="{6013D315-CF2F-4F85-8560-73A1602B3F45}" sibTransId="{90A409B9-C5E3-48F0-8330-9194D0E74AD2}"/>
    <dgm:cxn modelId="{B1A757E3-34D7-4D51-BA2B-FCCD3412F6C0}" srcId="{75A5F32D-76CB-4E77-8806-655BC0ACF61B}" destId="{4FFC883A-020D-47F6-8622-174915AF88AF}" srcOrd="4" destOrd="0" parTransId="{DEB33F3B-D46E-42CB-BA20-10E393C7A1A0}" sibTransId="{F1CB0DD9-4008-46C3-AA54-738B9C4DF2D2}"/>
    <dgm:cxn modelId="{84BB579B-9612-4CA6-B33B-9464B84FE4BA}" srcId="{40FB640F-FD65-46E0-8965-ACB58C7722AC}" destId="{5A625E28-6D76-4149-8147-8DE12B2459BB}" srcOrd="1" destOrd="0" parTransId="{E233B7BD-8A9C-4F74-BD57-A6826FE6277D}" sibTransId="{C6ACFA62-7994-459E-96BB-831C72704B44}"/>
    <dgm:cxn modelId="{87E8601F-A1FA-48BD-9634-9585DAABEA96}" type="presOf" srcId="{40FB640F-FD65-46E0-8965-ACB58C7722AC}" destId="{870E78F2-2599-4526-AF0E-14AED5246136}" srcOrd="0" destOrd="0" presId="urn:microsoft.com/office/officeart/2005/8/layout/chevron2"/>
    <dgm:cxn modelId="{6DDB877E-7B1C-481E-89CA-8FD07796550C}" srcId="{40FB640F-FD65-46E0-8965-ACB58C7722AC}" destId="{86CC8306-135E-4D8E-990B-80678D22B80E}" srcOrd="0" destOrd="0" parTransId="{F69D279A-9794-41FF-B45F-F71624EA7E82}" sibTransId="{5B30572E-351D-4DF6-A778-88A5A80B9575}"/>
    <dgm:cxn modelId="{36A3EDA3-B320-4187-AEEE-1953768E7936}" type="presOf" srcId="{D345C095-1C10-4437-929F-21B43D9703CE}" destId="{D3643B59-CC3E-4D8A-982B-DBBB6AD0D1D5}" srcOrd="0" destOrd="0" presId="urn:microsoft.com/office/officeart/2005/8/layout/chevron2"/>
    <dgm:cxn modelId="{687B4398-09F4-44AA-82CC-73CBCD3DF845}" srcId="{F9173A44-CD46-4B26-A12F-465329B3B6E3}" destId="{28EEB234-F171-4883-AAB1-8272795B7D1E}" srcOrd="0" destOrd="0" parTransId="{2F623840-1D3C-4E4B-9FBD-638B2841E953}" sibTransId="{BC7AB3C0-3999-490B-81B0-C3FB4946C066}"/>
    <dgm:cxn modelId="{9906F678-4157-4CFD-A277-6362065F1101}" srcId="{19141138-8772-4712-9C55-A3FB33A2F217}" destId="{AFCA2B3F-A50C-4DBB-A0AE-4018A94BCCE6}" srcOrd="0" destOrd="0" parTransId="{9B01652C-A220-4B1C-A340-CFE2514A910E}" sibTransId="{9D66B28E-C4E8-4FF6-9828-B71025F524CD}"/>
    <dgm:cxn modelId="{B87EB33F-C5A5-42AA-ADFE-6982490EFB38}" type="presOf" srcId="{86CC8306-135E-4D8E-990B-80678D22B80E}" destId="{D3A749F7-0B6B-48FE-BBBD-5DBBC8649006}" srcOrd="0" destOrd="0" presId="urn:microsoft.com/office/officeart/2005/8/layout/chevron2"/>
    <dgm:cxn modelId="{E52B7015-0ADB-4B1D-9232-A1ACD18234D6}" type="presParOf" srcId="{69BF4613-0CDB-439E-9424-DFC8F2100606}" destId="{C370748D-15E4-496F-8D26-68185214F594}" srcOrd="0" destOrd="0" presId="urn:microsoft.com/office/officeart/2005/8/layout/chevron2"/>
    <dgm:cxn modelId="{B75736CB-18F0-4CC2-ADC7-CD35EC62040A}" type="presParOf" srcId="{C370748D-15E4-496F-8D26-68185214F594}" destId="{14F834A5-EE77-4E7F-805F-910FEC86E1E6}" srcOrd="0" destOrd="0" presId="urn:microsoft.com/office/officeart/2005/8/layout/chevron2"/>
    <dgm:cxn modelId="{12F96953-1237-4F2E-AA8B-9A715E2D7CA4}" type="presParOf" srcId="{C370748D-15E4-496F-8D26-68185214F594}" destId="{F25DC628-855A-4499-AA98-BDC909FACA55}" srcOrd="1" destOrd="0" presId="urn:microsoft.com/office/officeart/2005/8/layout/chevron2"/>
    <dgm:cxn modelId="{84AF0CD3-B945-4A00-A55F-D5E41F145B0C}" type="presParOf" srcId="{69BF4613-0CDB-439E-9424-DFC8F2100606}" destId="{658BBE30-4B07-440A-907F-0006A6789748}" srcOrd="1" destOrd="0" presId="urn:microsoft.com/office/officeart/2005/8/layout/chevron2"/>
    <dgm:cxn modelId="{50515453-9E8A-4839-A18F-59826A879460}" type="presParOf" srcId="{69BF4613-0CDB-439E-9424-DFC8F2100606}" destId="{8E81506E-BC59-47E2-B9A4-6F0BC84EFC6D}" srcOrd="2" destOrd="0" presId="urn:microsoft.com/office/officeart/2005/8/layout/chevron2"/>
    <dgm:cxn modelId="{C03336E5-D2F0-4590-851A-16E59A312C2D}" type="presParOf" srcId="{8E81506E-BC59-47E2-B9A4-6F0BC84EFC6D}" destId="{AD157F72-5E6A-42FB-BC54-72A210B65D57}" srcOrd="0" destOrd="0" presId="urn:microsoft.com/office/officeart/2005/8/layout/chevron2"/>
    <dgm:cxn modelId="{5C4E4966-B871-4D2B-95A4-E9637878AA6D}" type="presParOf" srcId="{8E81506E-BC59-47E2-B9A4-6F0BC84EFC6D}" destId="{7DDFD0A2-3C2A-4473-9490-423FAD2DFCBC}" srcOrd="1" destOrd="0" presId="urn:microsoft.com/office/officeart/2005/8/layout/chevron2"/>
    <dgm:cxn modelId="{35DA0266-D31A-4CAE-8867-C421483AFBB4}" type="presParOf" srcId="{69BF4613-0CDB-439E-9424-DFC8F2100606}" destId="{7E034552-91D8-471C-BDD1-22E2A4F2842F}" srcOrd="3" destOrd="0" presId="urn:microsoft.com/office/officeart/2005/8/layout/chevron2"/>
    <dgm:cxn modelId="{4E55A060-9156-4DCE-BA88-7959B6777665}" type="presParOf" srcId="{69BF4613-0CDB-439E-9424-DFC8F2100606}" destId="{406B7E42-7A64-4731-BCE1-48908515F1C3}" srcOrd="4" destOrd="0" presId="urn:microsoft.com/office/officeart/2005/8/layout/chevron2"/>
    <dgm:cxn modelId="{1462BA21-F08C-4B60-9F7E-2741F5674A2F}" type="presParOf" srcId="{406B7E42-7A64-4731-BCE1-48908515F1C3}" destId="{870E78F2-2599-4526-AF0E-14AED5246136}" srcOrd="0" destOrd="0" presId="urn:microsoft.com/office/officeart/2005/8/layout/chevron2"/>
    <dgm:cxn modelId="{11E6C25F-A529-4BB5-AC16-2407E85A1B3D}" type="presParOf" srcId="{406B7E42-7A64-4731-BCE1-48908515F1C3}" destId="{D3A749F7-0B6B-48FE-BBBD-5DBBC8649006}" srcOrd="1" destOrd="0" presId="urn:microsoft.com/office/officeart/2005/8/layout/chevron2"/>
    <dgm:cxn modelId="{7DE94C89-248F-48A2-8C4E-8E0CEFA748DF}" type="presParOf" srcId="{69BF4613-0CDB-439E-9424-DFC8F2100606}" destId="{6AC4BEDF-76C7-47E9-8A51-549EE7C296C2}" srcOrd="5" destOrd="0" presId="urn:microsoft.com/office/officeart/2005/8/layout/chevron2"/>
    <dgm:cxn modelId="{AB7EE90A-0870-4E3B-A013-97DD759153D6}" type="presParOf" srcId="{69BF4613-0CDB-439E-9424-DFC8F2100606}" destId="{1067DC80-661B-4196-B797-34A418318088}" srcOrd="6" destOrd="0" presId="urn:microsoft.com/office/officeart/2005/8/layout/chevron2"/>
    <dgm:cxn modelId="{0E90E00D-1F69-467C-AD3E-88408EE9AC6C}" type="presParOf" srcId="{1067DC80-661B-4196-B797-34A418318088}" destId="{79239EF8-47F6-43AA-80CA-7114F5C9EB97}" srcOrd="0" destOrd="0" presId="urn:microsoft.com/office/officeart/2005/8/layout/chevron2"/>
    <dgm:cxn modelId="{C69863BE-9065-45B8-9452-A014F408476F}" type="presParOf" srcId="{1067DC80-661B-4196-B797-34A418318088}" destId="{DBF19D5A-5510-410D-82BC-1877AEFC4960}" srcOrd="1" destOrd="0" presId="urn:microsoft.com/office/officeart/2005/8/layout/chevron2"/>
    <dgm:cxn modelId="{50CFFDF7-45CF-41E0-AAAF-2B3CB7335A58}" type="presParOf" srcId="{69BF4613-0CDB-439E-9424-DFC8F2100606}" destId="{8D0090A7-5C05-404A-B117-E4AD5D3C6A01}" srcOrd="7" destOrd="0" presId="urn:microsoft.com/office/officeart/2005/8/layout/chevron2"/>
    <dgm:cxn modelId="{76BAB43D-E3CF-46F1-BAF5-83C10204EA45}" type="presParOf" srcId="{69BF4613-0CDB-439E-9424-DFC8F2100606}" destId="{C0B10630-5328-4583-94FA-DA8D89CF083B}" srcOrd="8" destOrd="0" presId="urn:microsoft.com/office/officeart/2005/8/layout/chevron2"/>
    <dgm:cxn modelId="{721A44AD-0F20-468E-B8E7-FDC37DFB92C5}" type="presParOf" srcId="{C0B10630-5328-4583-94FA-DA8D89CF083B}" destId="{BAC3327F-86B2-47D0-BAC1-5833CFE9D2B9}" srcOrd="0" destOrd="0" presId="urn:microsoft.com/office/officeart/2005/8/layout/chevron2"/>
    <dgm:cxn modelId="{526F85F8-560C-4688-A645-5F5DB2AF678C}" type="presParOf" srcId="{C0B10630-5328-4583-94FA-DA8D89CF083B}" destId="{D3643B59-CC3E-4D8A-982B-DBBB6AD0D1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5EDFD-4B06-429D-AEF0-CEF752FFD3BF}">
      <dsp:nvSpPr>
        <dsp:cNvPr id="0" name=""/>
        <dsp:cNvSpPr/>
      </dsp:nvSpPr>
      <dsp:spPr>
        <a:xfrm>
          <a:off x="3437985" y="2362970"/>
          <a:ext cx="1629040" cy="162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Оцінювання</a:t>
          </a:r>
          <a:endParaRPr lang="ru-RU" sz="2000" kern="1200" dirty="0"/>
        </a:p>
      </dsp:txBody>
      <dsp:txXfrm>
        <a:off x="3676552" y="2601537"/>
        <a:ext cx="1151906" cy="1151906"/>
      </dsp:txXfrm>
    </dsp:sp>
    <dsp:sp modelId="{DFE32CDE-4A4F-4667-8196-A988D65A523B}">
      <dsp:nvSpPr>
        <dsp:cNvPr id="0" name=""/>
        <dsp:cNvSpPr/>
      </dsp:nvSpPr>
      <dsp:spPr>
        <a:xfrm rot="16200000">
          <a:off x="4096494" y="1800503"/>
          <a:ext cx="312022" cy="553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143298" y="1958082"/>
        <a:ext cx="218415" cy="332323"/>
      </dsp:txXfrm>
    </dsp:sp>
    <dsp:sp modelId="{98E86D22-FFF7-4FDD-A2E4-01539F98DB43}">
      <dsp:nvSpPr>
        <dsp:cNvPr id="0" name=""/>
        <dsp:cNvSpPr/>
      </dsp:nvSpPr>
      <dsp:spPr>
        <a:xfrm>
          <a:off x="2670129" y="21727"/>
          <a:ext cx="3164752" cy="17525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Компетентнісний</a:t>
          </a:r>
          <a:r>
            <a:rPr lang="uk-UA" sz="2000" kern="1200" dirty="0" smtClean="0"/>
            <a:t> підхід</a:t>
          </a:r>
          <a:endParaRPr lang="ru-RU" sz="2000" kern="1200" dirty="0"/>
        </a:p>
      </dsp:txBody>
      <dsp:txXfrm>
        <a:off x="3133596" y="278378"/>
        <a:ext cx="2237818" cy="1239219"/>
      </dsp:txXfrm>
    </dsp:sp>
    <dsp:sp modelId="{269C09FD-E639-4AF5-AABC-596A0045E1FB}">
      <dsp:nvSpPr>
        <dsp:cNvPr id="0" name=""/>
        <dsp:cNvSpPr/>
      </dsp:nvSpPr>
      <dsp:spPr>
        <a:xfrm rot="5292">
          <a:off x="5175000" y="2902173"/>
          <a:ext cx="260124" cy="553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175000" y="3012888"/>
        <a:ext cx="182087" cy="332323"/>
      </dsp:txXfrm>
    </dsp:sp>
    <dsp:sp modelId="{C45D0D06-E845-49D3-8957-7B18DECFF612}">
      <dsp:nvSpPr>
        <dsp:cNvPr id="0" name=""/>
        <dsp:cNvSpPr/>
      </dsp:nvSpPr>
      <dsp:spPr>
        <a:xfrm>
          <a:off x="5557821" y="2233744"/>
          <a:ext cx="2613616" cy="1895535"/>
        </a:xfrm>
        <a:prstGeom prst="ellipse">
          <a:avLst/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Діяльнісний</a:t>
          </a:r>
          <a:r>
            <a:rPr lang="uk-UA" sz="2000" kern="1200" dirty="0" smtClean="0"/>
            <a:t> підхід</a:t>
          </a:r>
          <a:endParaRPr lang="ru-RU" sz="2000" kern="1200" dirty="0"/>
        </a:p>
      </dsp:txBody>
      <dsp:txXfrm>
        <a:off x="5940576" y="2511339"/>
        <a:ext cx="1848106" cy="1340345"/>
      </dsp:txXfrm>
    </dsp:sp>
    <dsp:sp modelId="{43A64728-0503-446A-B089-BACAE42F1299}">
      <dsp:nvSpPr>
        <dsp:cNvPr id="0" name=""/>
        <dsp:cNvSpPr/>
      </dsp:nvSpPr>
      <dsp:spPr>
        <a:xfrm rot="5400000">
          <a:off x="4053486" y="4079315"/>
          <a:ext cx="398037" cy="553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113192" y="4130385"/>
        <a:ext cx="278626" cy="332323"/>
      </dsp:txXfrm>
    </dsp:sp>
    <dsp:sp modelId="{67B58DBC-C456-48FD-A12F-3760F873E856}">
      <dsp:nvSpPr>
        <dsp:cNvPr id="0" name=""/>
        <dsp:cNvSpPr/>
      </dsp:nvSpPr>
      <dsp:spPr>
        <a:xfrm>
          <a:off x="2614016" y="4743025"/>
          <a:ext cx="3276977" cy="1427935"/>
        </a:xfrm>
        <a:prstGeom prst="ellipse">
          <a:avLst/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Суб’єкт-суб’єктний підхід</a:t>
          </a:r>
          <a:endParaRPr lang="ru-RU" sz="2000" kern="1200" dirty="0"/>
        </a:p>
      </dsp:txBody>
      <dsp:txXfrm>
        <a:off x="3093918" y="4952141"/>
        <a:ext cx="2317173" cy="1009703"/>
      </dsp:txXfrm>
    </dsp:sp>
    <dsp:sp modelId="{9A0067E3-D483-4164-986E-B3FBB6AD63EF}">
      <dsp:nvSpPr>
        <dsp:cNvPr id="0" name=""/>
        <dsp:cNvSpPr/>
      </dsp:nvSpPr>
      <dsp:spPr>
        <a:xfrm rot="10794843">
          <a:off x="3077183" y="2902125"/>
          <a:ext cx="254967" cy="553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153673" y="3012843"/>
        <a:ext cx="178477" cy="332323"/>
      </dsp:txXfrm>
    </dsp:sp>
    <dsp:sp modelId="{83407E22-2B9E-4C33-B066-1340E94B4A8D}">
      <dsp:nvSpPr>
        <dsp:cNvPr id="0" name=""/>
        <dsp:cNvSpPr/>
      </dsp:nvSpPr>
      <dsp:spPr>
        <a:xfrm>
          <a:off x="183152" y="2298981"/>
          <a:ext cx="2773767" cy="1765065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Партнерська взаємодія вчителя, учня та батьків</a:t>
          </a:r>
          <a:endParaRPr lang="ru-RU" sz="2000" kern="1200" dirty="0"/>
        </a:p>
      </dsp:txBody>
      <dsp:txXfrm>
        <a:off x="589361" y="2557469"/>
        <a:ext cx="1961349" cy="12480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9207A-6711-4198-A226-0A6E1D153310}">
      <dsp:nvSpPr>
        <dsp:cNvPr id="0" name=""/>
        <dsp:cNvSpPr/>
      </dsp:nvSpPr>
      <dsp:spPr>
        <a:xfrm>
          <a:off x="2996284" y="1048"/>
          <a:ext cx="2757016" cy="16966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Формулювання об’єктивних і зрозумілих для учнів навчальних цілей</a:t>
          </a:r>
          <a:endParaRPr lang="ru-RU" sz="1400" kern="1200" dirty="0"/>
        </a:p>
      </dsp:txBody>
      <dsp:txXfrm>
        <a:off x="3400040" y="249514"/>
        <a:ext cx="1949504" cy="1199703"/>
      </dsp:txXfrm>
    </dsp:sp>
    <dsp:sp modelId="{F5CB07A8-7425-4676-B160-DA53EF692D8E}">
      <dsp:nvSpPr>
        <dsp:cNvPr id="0" name=""/>
        <dsp:cNvSpPr/>
      </dsp:nvSpPr>
      <dsp:spPr>
        <a:xfrm rot="1685126">
          <a:off x="5554053" y="1311951"/>
          <a:ext cx="448295" cy="5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561971" y="1394816"/>
        <a:ext cx="313807" cy="343568"/>
      </dsp:txXfrm>
    </dsp:sp>
    <dsp:sp modelId="{74236413-D921-458F-8F4E-ADFE18CF066B}">
      <dsp:nvSpPr>
        <dsp:cNvPr id="0" name=""/>
        <dsp:cNvSpPr/>
      </dsp:nvSpPr>
      <dsp:spPr>
        <a:xfrm>
          <a:off x="5856702" y="1497549"/>
          <a:ext cx="2645004" cy="1696635"/>
        </a:xfrm>
        <a:prstGeom prst="ellipse">
          <a:avLst/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Забезпечення активної участі учнів у процесі пізнання</a:t>
          </a:r>
          <a:endParaRPr lang="ru-RU" sz="1400" kern="1200" dirty="0"/>
        </a:p>
      </dsp:txBody>
      <dsp:txXfrm>
        <a:off x="6244054" y="1746015"/>
        <a:ext cx="1870300" cy="1199703"/>
      </dsp:txXfrm>
    </dsp:sp>
    <dsp:sp modelId="{4D0A9E6F-F239-4A12-96A2-EF2C263AD119}">
      <dsp:nvSpPr>
        <dsp:cNvPr id="0" name=""/>
        <dsp:cNvSpPr/>
      </dsp:nvSpPr>
      <dsp:spPr>
        <a:xfrm rot="6673265">
          <a:off x="6494918" y="3256946"/>
          <a:ext cx="438686" cy="5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6584540" y="3310128"/>
        <a:ext cx="307080" cy="343568"/>
      </dsp:txXfrm>
    </dsp:sp>
    <dsp:sp modelId="{2E3B4702-085D-495D-A415-47607361EBEE}">
      <dsp:nvSpPr>
        <dsp:cNvPr id="0" name=""/>
        <dsp:cNvSpPr/>
      </dsp:nvSpPr>
      <dsp:spPr>
        <a:xfrm>
          <a:off x="4811132" y="3918908"/>
          <a:ext cx="2855726" cy="1696635"/>
        </a:xfrm>
        <a:prstGeom prst="ellips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Ознайомлення учнів із критеріями оцінювання</a:t>
          </a:r>
          <a:endParaRPr lang="ru-RU" sz="1400" kern="1200" dirty="0"/>
        </a:p>
      </dsp:txBody>
      <dsp:txXfrm>
        <a:off x="5229343" y="4167374"/>
        <a:ext cx="2019304" cy="1199703"/>
      </dsp:txXfrm>
    </dsp:sp>
    <dsp:sp modelId="{31CC34A4-E5BA-48F2-AB6A-8D8EF1487440}">
      <dsp:nvSpPr>
        <dsp:cNvPr id="0" name=""/>
        <dsp:cNvSpPr/>
      </dsp:nvSpPr>
      <dsp:spPr>
        <a:xfrm rot="10799046">
          <a:off x="3994119" y="4481461"/>
          <a:ext cx="577356" cy="5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165903" y="4595960"/>
        <a:ext cx="405572" cy="343568"/>
      </dsp:txXfrm>
    </dsp:sp>
    <dsp:sp modelId="{4116AB94-AA05-495A-9044-89D0E3AB231B}">
      <dsp:nvSpPr>
        <dsp:cNvPr id="0" name=""/>
        <dsp:cNvSpPr/>
      </dsp:nvSpPr>
      <dsp:spPr>
        <a:xfrm>
          <a:off x="978965" y="3919987"/>
          <a:ext cx="2742815" cy="1696635"/>
        </a:xfrm>
        <a:prstGeom prst="ellipse">
          <a:avLst/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Забезпечити можливості й уміння учнів аналізувати власну діяльність (рефлексія)</a:t>
          </a:r>
          <a:endParaRPr lang="ru-RU" sz="1400" kern="1200" dirty="0"/>
        </a:p>
      </dsp:txBody>
      <dsp:txXfrm>
        <a:off x="1380641" y="4168453"/>
        <a:ext cx="1939463" cy="1199703"/>
      </dsp:txXfrm>
    </dsp:sp>
    <dsp:sp modelId="{5EF9C8E5-CC4B-4FB5-AB35-A38577406203}">
      <dsp:nvSpPr>
        <dsp:cNvPr id="0" name=""/>
        <dsp:cNvSpPr/>
      </dsp:nvSpPr>
      <dsp:spPr>
        <a:xfrm rot="15460196">
          <a:off x="1887494" y="3282504"/>
          <a:ext cx="401376" cy="5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960557" y="3455845"/>
        <a:ext cx="280963" cy="343568"/>
      </dsp:txXfrm>
    </dsp:sp>
    <dsp:sp modelId="{4A18A68E-CB11-4E0C-A97D-27BC8A797000}">
      <dsp:nvSpPr>
        <dsp:cNvPr id="0" name=""/>
        <dsp:cNvSpPr/>
      </dsp:nvSpPr>
      <dsp:spPr>
        <a:xfrm>
          <a:off x="317728" y="1497537"/>
          <a:ext cx="3006268" cy="1696635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Корегування спільно з учнями підходів до навчання з урахуванням результатів оцінювання</a:t>
          </a:r>
          <a:endParaRPr lang="ru-RU" sz="1400" kern="1200" dirty="0"/>
        </a:p>
      </dsp:txBody>
      <dsp:txXfrm>
        <a:off x="757986" y="1746003"/>
        <a:ext cx="2125752" cy="1199703"/>
      </dsp:txXfrm>
    </dsp:sp>
    <dsp:sp modelId="{3B723C89-FA83-419C-8C39-CBDE453CCB3C}">
      <dsp:nvSpPr>
        <dsp:cNvPr id="0" name=""/>
        <dsp:cNvSpPr/>
      </dsp:nvSpPr>
      <dsp:spPr>
        <a:xfrm rot="19777896">
          <a:off x="2954821" y="1302799"/>
          <a:ext cx="315036" cy="5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961305" y="1441212"/>
        <a:ext cx="220525" cy="343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99FB7-1BC0-4B70-AE64-7A951FE7CCF8}">
      <dsp:nvSpPr>
        <dsp:cNvPr id="0" name=""/>
        <dsp:cNvSpPr/>
      </dsp:nvSpPr>
      <dsp:spPr>
        <a:xfrm>
          <a:off x="1829" y="0"/>
          <a:ext cx="2846447" cy="5761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Здійснюється протягом року</a:t>
          </a:r>
          <a:endParaRPr lang="ru-RU" sz="2700" kern="1200" dirty="0"/>
        </a:p>
      </dsp:txBody>
      <dsp:txXfrm>
        <a:off x="1829" y="2304415"/>
        <a:ext cx="2846447" cy="2304415"/>
      </dsp:txXfrm>
    </dsp:sp>
    <dsp:sp modelId="{285C17CD-2E97-4075-B05E-05FBD1FC4168}">
      <dsp:nvSpPr>
        <dsp:cNvPr id="0" name=""/>
        <dsp:cNvSpPr/>
      </dsp:nvSpPr>
      <dsp:spPr>
        <a:xfrm>
          <a:off x="465840" y="345662"/>
          <a:ext cx="1918425" cy="19184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065F8-0899-41AC-A19B-B1E81253C2CC}">
      <dsp:nvSpPr>
        <dsp:cNvPr id="0" name=""/>
        <dsp:cNvSpPr/>
      </dsp:nvSpPr>
      <dsp:spPr>
        <a:xfrm>
          <a:off x="2933669" y="0"/>
          <a:ext cx="2846447" cy="5761038"/>
        </a:xfrm>
        <a:prstGeom prst="roundRect">
          <a:avLst>
            <a:gd name="adj" fmla="val 1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 різних ситуаціях (в парі, в групі, індивідуально)</a:t>
          </a:r>
          <a:endParaRPr lang="ru-RU" sz="2700" kern="1200" dirty="0"/>
        </a:p>
      </dsp:txBody>
      <dsp:txXfrm>
        <a:off x="2933669" y="2304415"/>
        <a:ext cx="2846447" cy="2304415"/>
      </dsp:txXfrm>
    </dsp:sp>
    <dsp:sp modelId="{F9227024-FD72-4920-85FC-6A0B4FAA9978}">
      <dsp:nvSpPr>
        <dsp:cNvPr id="0" name=""/>
        <dsp:cNvSpPr/>
      </dsp:nvSpPr>
      <dsp:spPr>
        <a:xfrm>
          <a:off x="3397680" y="345662"/>
          <a:ext cx="1918425" cy="191842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C6BA4-1A45-4BA1-A3F6-7CAFCC442D04}">
      <dsp:nvSpPr>
        <dsp:cNvPr id="0" name=""/>
        <dsp:cNvSpPr/>
      </dsp:nvSpPr>
      <dsp:spPr>
        <a:xfrm>
          <a:off x="5865510" y="0"/>
          <a:ext cx="2846447" cy="5761038"/>
        </a:xfrm>
        <a:prstGeom prst="roundRect">
          <a:avLst>
            <a:gd name="adj" fmla="val 1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Оцінюється активність, зацікавленість, мотивація</a:t>
          </a:r>
          <a:endParaRPr lang="ru-RU" sz="2700" kern="1200" dirty="0"/>
        </a:p>
      </dsp:txBody>
      <dsp:txXfrm>
        <a:off x="5865510" y="2304415"/>
        <a:ext cx="2846447" cy="2304415"/>
      </dsp:txXfrm>
    </dsp:sp>
    <dsp:sp modelId="{C78D51EA-D331-4842-A163-35584A7FFD04}">
      <dsp:nvSpPr>
        <dsp:cNvPr id="0" name=""/>
        <dsp:cNvSpPr/>
      </dsp:nvSpPr>
      <dsp:spPr>
        <a:xfrm>
          <a:off x="6329521" y="345662"/>
          <a:ext cx="1918425" cy="19184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4E3CF-D767-4FBA-A6EA-54B0F5A26A75}">
      <dsp:nvSpPr>
        <dsp:cNvPr id="0" name=""/>
        <dsp:cNvSpPr/>
      </dsp:nvSpPr>
      <dsp:spPr>
        <a:xfrm>
          <a:off x="348551" y="4608830"/>
          <a:ext cx="8016684" cy="86415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3FD29-EAA0-4BF5-BEA4-EEB8B3502515}">
      <dsp:nvSpPr>
        <dsp:cNvPr id="0" name=""/>
        <dsp:cNvSpPr/>
      </dsp:nvSpPr>
      <dsp:spPr>
        <a:xfrm rot="16200000">
          <a:off x="-1399662" y="1400690"/>
          <a:ext cx="5475288" cy="267390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173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Для </a:t>
          </a:r>
          <a:r>
            <a:rPr lang="uk-UA" sz="2300" kern="1200" smtClean="0"/>
            <a:t>запису: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Змін в поведінці,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Емоційних </a:t>
          </a:r>
          <a:r>
            <a:rPr lang="uk-UA" sz="1800" kern="1200" dirty="0" smtClean="0"/>
            <a:t>реакціях,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Мотивації,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Вольових проявах;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Зниження чи підвищення результативності навчання.</a:t>
          </a:r>
          <a:endParaRPr lang="ru-RU" sz="1800" kern="1200" dirty="0"/>
        </a:p>
      </dsp:txBody>
      <dsp:txXfrm rot="5400000">
        <a:off x="1029" y="1095057"/>
        <a:ext cx="2673906" cy="3285172"/>
      </dsp:txXfrm>
    </dsp:sp>
    <dsp:sp modelId="{56B4E51E-EB1F-478A-BDE7-44C7A49DEC00}">
      <dsp:nvSpPr>
        <dsp:cNvPr id="0" name=""/>
        <dsp:cNvSpPr/>
      </dsp:nvSpPr>
      <dsp:spPr>
        <a:xfrm rot="16200000">
          <a:off x="1474787" y="1400690"/>
          <a:ext cx="5475288" cy="2673906"/>
        </a:xfrm>
        <a:prstGeom prst="flowChartManualOperation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173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Допоможуть: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У підготовці для уроку дидактично доцільно визначати навчальні завдання для кожного учня;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Для обговорення результатів навчання з батьками;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Для заповнення свідоцтв досягнень.</a:t>
          </a:r>
          <a:endParaRPr lang="ru-RU" sz="1800" kern="1200" dirty="0"/>
        </a:p>
      </dsp:txBody>
      <dsp:txXfrm rot="5400000">
        <a:off x="2875478" y="1095057"/>
        <a:ext cx="2673906" cy="3285172"/>
      </dsp:txXfrm>
    </dsp:sp>
    <dsp:sp modelId="{57A9273E-1517-431E-90ED-E859C2BBF55D}">
      <dsp:nvSpPr>
        <dsp:cNvPr id="0" name=""/>
        <dsp:cNvSpPr/>
      </dsp:nvSpPr>
      <dsp:spPr>
        <a:xfrm rot="16200000">
          <a:off x="4349237" y="1400690"/>
          <a:ext cx="5475288" cy="2673906"/>
        </a:xfrm>
        <a:prstGeom prst="flowChartManualOperation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173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Ведеться у довільній формі.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Є особистим документом.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Не підлягає перевірці адміністрацією.</a:t>
          </a:r>
          <a:endParaRPr lang="ru-RU" sz="1800" kern="1200" dirty="0"/>
        </a:p>
      </dsp:txBody>
      <dsp:txXfrm rot="5400000">
        <a:off x="5749928" y="1095057"/>
        <a:ext cx="2673906" cy="32851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52620-4E76-493E-8554-5ACB992BA6BC}">
      <dsp:nvSpPr>
        <dsp:cNvPr id="0" name=""/>
        <dsp:cNvSpPr/>
      </dsp:nvSpPr>
      <dsp:spPr>
        <a:xfrm>
          <a:off x="3155339" y="1455"/>
          <a:ext cx="2494717" cy="138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Організовується регулярно</a:t>
          </a:r>
          <a:endParaRPr lang="ru-RU" sz="1800" kern="1200" dirty="0"/>
        </a:p>
      </dsp:txBody>
      <dsp:txXfrm>
        <a:off x="3520682" y="204254"/>
        <a:ext cx="1764031" cy="979202"/>
      </dsp:txXfrm>
    </dsp:sp>
    <dsp:sp modelId="{2AE8970F-E4E3-48D0-81AA-75CD7E6DF0C2}">
      <dsp:nvSpPr>
        <dsp:cNvPr id="0" name=""/>
        <dsp:cNvSpPr/>
      </dsp:nvSpPr>
      <dsp:spPr>
        <a:xfrm rot="1403741">
          <a:off x="5489858" y="996304"/>
          <a:ext cx="304057" cy="467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493608" y="1071668"/>
        <a:ext cx="212840" cy="280422"/>
      </dsp:txXfrm>
    </dsp:sp>
    <dsp:sp modelId="{A573C039-0F5F-4875-8A38-B704415C09A6}">
      <dsp:nvSpPr>
        <dsp:cNvPr id="0" name=""/>
        <dsp:cNvSpPr/>
      </dsp:nvSpPr>
      <dsp:spPr>
        <a:xfrm>
          <a:off x="5730941" y="1040686"/>
          <a:ext cx="2147548" cy="1384800"/>
        </a:xfrm>
        <a:prstGeom prst="ellipse">
          <a:avLst/>
        </a:prstGeom>
        <a:solidFill>
          <a:schemeClr val="accent2">
            <a:hueOff val="-3241512"/>
            <a:satOff val="6667"/>
            <a:lumOff val="-51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 наскрізними вміннями</a:t>
          </a:r>
          <a:endParaRPr lang="ru-RU" sz="1800" kern="1200" dirty="0"/>
        </a:p>
      </dsp:txBody>
      <dsp:txXfrm>
        <a:off x="6045442" y="1243485"/>
        <a:ext cx="1518546" cy="979202"/>
      </dsp:txXfrm>
    </dsp:sp>
    <dsp:sp modelId="{FD0D62AC-4433-40FA-855B-AE0384476815}">
      <dsp:nvSpPr>
        <dsp:cNvPr id="0" name=""/>
        <dsp:cNvSpPr/>
      </dsp:nvSpPr>
      <dsp:spPr>
        <a:xfrm rot="5353116">
          <a:off x="6634900" y="2528217"/>
          <a:ext cx="367693" cy="467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241512"/>
            <a:satOff val="6667"/>
            <a:lumOff val="-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689302" y="2566542"/>
        <a:ext cx="257385" cy="280422"/>
      </dsp:txXfrm>
    </dsp:sp>
    <dsp:sp modelId="{F21E93F5-37DB-42E0-8FD4-C41CCEAC808E}">
      <dsp:nvSpPr>
        <dsp:cNvPr id="0" name=""/>
        <dsp:cNvSpPr/>
      </dsp:nvSpPr>
      <dsp:spPr>
        <a:xfrm>
          <a:off x="5651087" y="3119134"/>
          <a:ext cx="2363951" cy="1384800"/>
        </a:xfrm>
        <a:prstGeom prst="ellipse">
          <a:avLst/>
        </a:prstGeom>
        <a:solidFill>
          <a:schemeClr val="accent2">
            <a:hueOff val="-6483024"/>
            <a:satOff val="13334"/>
            <a:lumOff val="-102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 складовими компетентностей</a:t>
          </a:r>
          <a:endParaRPr lang="ru-RU" sz="1800" kern="1200" dirty="0"/>
        </a:p>
      </dsp:txBody>
      <dsp:txXfrm>
        <a:off x="5997280" y="3321933"/>
        <a:ext cx="1671565" cy="979202"/>
      </dsp:txXfrm>
    </dsp:sp>
    <dsp:sp modelId="{1D09D5F8-1FD5-4A1E-B849-1C83B240CAE5}">
      <dsp:nvSpPr>
        <dsp:cNvPr id="0" name=""/>
        <dsp:cNvSpPr/>
      </dsp:nvSpPr>
      <dsp:spPr>
        <a:xfrm rot="9410905">
          <a:off x="5523512" y="4081254"/>
          <a:ext cx="264543" cy="467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483024"/>
            <a:satOff val="13334"/>
            <a:lumOff val="-1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599679" y="4159127"/>
        <a:ext cx="185180" cy="280422"/>
      </dsp:txXfrm>
    </dsp:sp>
    <dsp:sp modelId="{A6FAAC37-7F1B-4FEC-B6BC-1BF59EF5D3E4}">
      <dsp:nvSpPr>
        <dsp:cNvPr id="0" name=""/>
        <dsp:cNvSpPr/>
      </dsp:nvSpPr>
      <dsp:spPr>
        <a:xfrm>
          <a:off x="3096346" y="4158359"/>
          <a:ext cx="2612702" cy="1384800"/>
        </a:xfrm>
        <a:prstGeom prst="ellipse">
          <a:avLst/>
        </a:prstGeom>
        <a:solidFill>
          <a:schemeClr val="accent2">
            <a:hueOff val="-9724536"/>
            <a:satOff val="20000"/>
            <a:lumOff val="-152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Можлива </a:t>
          </a:r>
          <a:r>
            <a:rPr lang="uk-UA" sz="1600" kern="1200" dirty="0" err="1" smtClean="0"/>
            <a:t>трирівнева</a:t>
          </a:r>
          <a:r>
            <a:rPr lang="uk-UA" sz="1600" kern="1200" dirty="0" smtClean="0"/>
            <a:t> («мені ще варто працювати-я тренуюся – мені вдається»</a:t>
          </a:r>
          <a:endParaRPr lang="ru-RU" sz="1600" kern="1200" dirty="0"/>
        </a:p>
      </dsp:txBody>
      <dsp:txXfrm>
        <a:off x="3478967" y="4361158"/>
        <a:ext cx="1847460" cy="979202"/>
      </dsp:txXfrm>
    </dsp:sp>
    <dsp:sp modelId="{66D9E680-EA39-4793-843C-D12CB66A643E}">
      <dsp:nvSpPr>
        <dsp:cNvPr id="0" name=""/>
        <dsp:cNvSpPr/>
      </dsp:nvSpPr>
      <dsp:spPr>
        <a:xfrm rot="12241712">
          <a:off x="3098696" y="4086495"/>
          <a:ext cx="227791" cy="467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24536"/>
            <a:satOff val="20000"/>
            <a:lumOff val="-1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164072" y="4193882"/>
        <a:ext cx="159454" cy="280422"/>
      </dsp:txXfrm>
    </dsp:sp>
    <dsp:sp modelId="{824E985D-C1DF-42C1-9272-A6C3E7AE5698}">
      <dsp:nvSpPr>
        <dsp:cNvPr id="0" name=""/>
        <dsp:cNvSpPr/>
      </dsp:nvSpPr>
      <dsp:spPr>
        <a:xfrm>
          <a:off x="858496" y="3150782"/>
          <a:ext cx="2426336" cy="1321487"/>
        </a:xfrm>
        <a:prstGeom prst="ellipse">
          <a:avLst/>
        </a:prstGeom>
        <a:solidFill>
          <a:schemeClr val="accent2">
            <a:hueOff val="-12966049"/>
            <a:satOff val="26667"/>
            <a:lumOff val="-203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Можлива за аналогією з і свідоцтвом досягнень</a:t>
          </a:r>
          <a:endParaRPr lang="ru-RU" sz="1800" kern="1200" dirty="0"/>
        </a:p>
      </dsp:txBody>
      <dsp:txXfrm>
        <a:off x="1213825" y="3344309"/>
        <a:ext cx="1715678" cy="934433"/>
      </dsp:txXfrm>
    </dsp:sp>
    <dsp:sp modelId="{B52B33CC-7CE3-437D-A928-1EEDF03F614C}">
      <dsp:nvSpPr>
        <dsp:cNvPr id="0" name=""/>
        <dsp:cNvSpPr/>
      </dsp:nvSpPr>
      <dsp:spPr>
        <a:xfrm rot="16074524">
          <a:off x="1815212" y="2518906"/>
          <a:ext cx="435569" cy="467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966049"/>
            <a:satOff val="26667"/>
            <a:lumOff val="-2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882932" y="2677672"/>
        <a:ext cx="304898" cy="280422"/>
      </dsp:txXfrm>
    </dsp:sp>
    <dsp:sp modelId="{CFCC0234-5503-4978-87EE-B63D082DF4B5}">
      <dsp:nvSpPr>
        <dsp:cNvPr id="0" name=""/>
        <dsp:cNvSpPr/>
      </dsp:nvSpPr>
      <dsp:spPr>
        <a:xfrm>
          <a:off x="721364" y="1136450"/>
          <a:ext cx="2548808" cy="1193268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Можлива власна – розроблена вчителем</a:t>
          </a:r>
          <a:endParaRPr lang="ru-RU" sz="1800" kern="1200" dirty="0"/>
        </a:p>
      </dsp:txBody>
      <dsp:txXfrm>
        <a:off x="1094628" y="1311200"/>
        <a:ext cx="1802280" cy="843768"/>
      </dsp:txXfrm>
    </dsp:sp>
    <dsp:sp modelId="{320DCA21-488A-4F05-8970-2079BA579B7A}">
      <dsp:nvSpPr>
        <dsp:cNvPr id="0" name=""/>
        <dsp:cNvSpPr/>
      </dsp:nvSpPr>
      <dsp:spPr>
        <a:xfrm rot="20198819">
          <a:off x="3027927" y="993239"/>
          <a:ext cx="280288" cy="467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031371" y="1103379"/>
        <a:ext cx="196202" cy="2804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A896D-977B-459B-A9A4-95A7E572159C}">
      <dsp:nvSpPr>
        <dsp:cNvPr id="0" name=""/>
        <dsp:cNvSpPr/>
      </dsp:nvSpPr>
      <dsp:spPr>
        <a:xfrm>
          <a:off x="3734480" y="0"/>
          <a:ext cx="1244826" cy="782183"/>
        </a:xfrm>
        <a:prstGeom prst="trapezoid">
          <a:avLst>
            <a:gd name="adj" fmla="val 7957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Чіткі </a:t>
          </a:r>
          <a:endParaRPr lang="ru-RU" sz="2500" kern="1200" dirty="0"/>
        </a:p>
      </dsp:txBody>
      <dsp:txXfrm>
        <a:off x="3734480" y="0"/>
        <a:ext cx="1244826" cy="782183"/>
      </dsp:txXfrm>
    </dsp:sp>
    <dsp:sp modelId="{087788E4-BBC5-4090-B5B1-0FBE3593B517}">
      <dsp:nvSpPr>
        <dsp:cNvPr id="0" name=""/>
        <dsp:cNvSpPr/>
      </dsp:nvSpPr>
      <dsp:spPr>
        <a:xfrm>
          <a:off x="3112066" y="782183"/>
          <a:ext cx="2489653" cy="782183"/>
        </a:xfrm>
        <a:prstGeom prst="trapezoid">
          <a:avLst>
            <a:gd name="adj" fmla="val 79574"/>
          </a:avLst>
        </a:prstGeom>
        <a:solidFill>
          <a:schemeClr val="accent2">
            <a:hueOff val="-2701260"/>
            <a:satOff val="5556"/>
            <a:lumOff val="-42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Об'єктивні </a:t>
          </a:r>
          <a:endParaRPr lang="ru-RU" sz="2500" kern="1200" dirty="0"/>
        </a:p>
      </dsp:txBody>
      <dsp:txXfrm>
        <a:off x="3547756" y="782183"/>
        <a:ext cx="1618274" cy="782183"/>
      </dsp:txXfrm>
    </dsp:sp>
    <dsp:sp modelId="{463616F4-F5BA-4903-89B7-173E05F3B47E}">
      <dsp:nvSpPr>
        <dsp:cNvPr id="0" name=""/>
        <dsp:cNvSpPr/>
      </dsp:nvSpPr>
      <dsp:spPr>
        <a:xfrm>
          <a:off x="2489653" y="1564367"/>
          <a:ext cx="3734480" cy="782183"/>
        </a:xfrm>
        <a:prstGeom prst="trapezoid">
          <a:avLst>
            <a:gd name="adj" fmla="val 79574"/>
          </a:avLst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Конкретні</a:t>
          </a:r>
          <a:endParaRPr lang="ru-RU" sz="2500" kern="1200" dirty="0"/>
        </a:p>
      </dsp:txBody>
      <dsp:txXfrm>
        <a:off x="3143187" y="1564367"/>
        <a:ext cx="2427412" cy="782183"/>
      </dsp:txXfrm>
    </dsp:sp>
    <dsp:sp modelId="{190AA66D-2BA4-4E0F-AE4E-A0B926C58048}">
      <dsp:nvSpPr>
        <dsp:cNvPr id="0" name=""/>
        <dsp:cNvSpPr/>
      </dsp:nvSpPr>
      <dsp:spPr>
        <a:xfrm>
          <a:off x="1867240" y="2346552"/>
          <a:ext cx="4979306" cy="782183"/>
        </a:xfrm>
        <a:prstGeom prst="trapezoid">
          <a:avLst>
            <a:gd name="adj" fmla="val 79574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Лаконічні</a:t>
          </a:r>
          <a:endParaRPr lang="ru-RU" sz="2500" kern="1200" dirty="0"/>
        </a:p>
      </dsp:txBody>
      <dsp:txXfrm>
        <a:off x="2738618" y="2346552"/>
        <a:ext cx="3236549" cy="782183"/>
      </dsp:txXfrm>
    </dsp:sp>
    <dsp:sp modelId="{5917ECC2-0BA3-445A-B5F3-68D5CB1DF194}">
      <dsp:nvSpPr>
        <dsp:cNvPr id="0" name=""/>
        <dsp:cNvSpPr/>
      </dsp:nvSpPr>
      <dsp:spPr>
        <a:xfrm>
          <a:off x="1244826" y="3128736"/>
          <a:ext cx="6224133" cy="782183"/>
        </a:xfrm>
        <a:prstGeom prst="trapezoid">
          <a:avLst>
            <a:gd name="adj" fmla="val 79574"/>
          </a:avLst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Доброрзичливі</a:t>
          </a:r>
          <a:r>
            <a:rPr lang="uk-UA" sz="2500" kern="1200" dirty="0" smtClean="0"/>
            <a:t> </a:t>
          </a:r>
          <a:endParaRPr lang="ru-RU" sz="2500" kern="1200" dirty="0"/>
        </a:p>
      </dsp:txBody>
      <dsp:txXfrm>
        <a:off x="2334050" y="3128736"/>
        <a:ext cx="4045686" cy="782183"/>
      </dsp:txXfrm>
    </dsp:sp>
    <dsp:sp modelId="{2AEEDDB9-1F42-4659-9CDF-BD097C2AC5CF}">
      <dsp:nvSpPr>
        <dsp:cNvPr id="0" name=""/>
        <dsp:cNvSpPr/>
      </dsp:nvSpPr>
      <dsp:spPr>
        <a:xfrm>
          <a:off x="622413" y="3910919"/>
          <a:ext cx="7468960" cy="782183"/>
        </a:xfrm>
        <a:prstGeom prst="trapezoid">
          <a:avLst>
            <a:gd name="adj" fmla="val 79574"/>
          </a:avLst>
        </a:prstGeom>
        <a:solidFill>
          <a:schemeClr val="accent2">
            <a:hueOff val="-13506300"/>
            <a:satOff val="27778"/>
            <a:lumOff val="-212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Слугувати зразком</a:t>
          </a:r>
          <a:endParaRPr lang="ru-RU" sz="2500" kern="1200" dirty="0"/>
        </a:p>
      </dsp:txBody>
      <dsp:txXfrm>
        <a:off x="1929481" y="3910919"/>
        <a:ext cx="4854824" cy="782183"/>
      </dsp:txXfrm>
    </dsp:sp>
    <dsp:sp modelId="{3499980E-1F41-48B8-9EAA-C2742B8C5AA8}">
      <dsp:nvSpPr>
        <dsp:cNvPr id="0" name=""/>
        <dsp:cNvSpPr/>
      </dsp:nvSpPr>
      <dsp:spPr>
        <a:xfrm>
          <a:off x="0" y="4693103"/>
          <a:ext cx="8713786" cy="782183"/>
        </a:xfrm>
        <a:prstGeom prst="trapezoid">
          <a:avLst>
            <a:gd name="adj" fmla="val 79574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Зазначаємо прогрес учні та поради щодо подолання утруднень</a:t>
          </a:r>
          <a:endParaRPr lang="ru-RU" sz="2500" kern="1200" dirty="0"/>
        </a:p>
      </dsp:txBody>
      <dsp:txXfrm>
        <a:off x="1524912" y="4693103"/>
        <a:ext cx="5663961" cy="7821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9E0C8-B22D-4593-842E-263BD961388D}">
      <dsp:nvSpPr>
        <dsp:cNvPr id="0" name=""/>
        <dsp:cNvSpPr/>
      </dsp:nvSpPr>
      <dsp:spPr>
        <a:xfrm>
          <a:off x="0" y="4230283"/>
          <a:ext cx="8713788" cy="13884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Здійснюється вербально</a:t>
          </a:r>
          <a:endParaRPr lang="ru-RU" sz="2700" kern="1200" dirty="0"/>
        </a:p>
      </dsp:txBody>
      <dsp:txXfrm>
        <a:off x="0" y="4230283"/>
        <a:ext cx="8713788" cy="749775"/>
      </dsp:txXfrm>
    </dsp:sp>
    <dsp:sp modelId="{D59A3470-F88A-4A81-AA74-AAC81401D5DD}">
      <dsp:nvSpPr>
        <dsp:cNvPr id="0" name=""/>
        <dsp:cNvSpPr/>
      </dsp:nvSpPr>
      <dsp:spPr>
        <a:xfrm>
          <a:off x="4254" y="4952289"/>
          <a:ext cx="2901759" cy="6386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 результатами діагностичних робіт</a:t>
          </a:r>
          <a:endParaRPr lang="ru-RU" sz="1400" kern="1200" dirty="0"/>
        </a:p>
      </dsp:txBody>
      <dsp:txXfrm>
        <a:off x="4254" y="4952289"/>
        <a:ext cx="2901759" cy="638697"/>
      </dsp:txXfrm>
    </dsp:sp>
    <dsp:sp modelId="{67A3E005-B363-4DC5-9538-900044DDEC56}">
      <dsp:nvSpPr>
        <dsp:cNvPr id="0" name=""/>
        <dsp:cNvSpPr/>
      </dsp:nvSpPr>
      <dsp:spPr>
        <a:xfrm>
          <a:off x="2906014" y="4952289"/>
          <a:ext cx="2901759" cy="638697"/>
        </a:xfrm>
        <a:prstGeom prst="rect">
          <a:avLst/>
        </a:prstGeom>
        <a:solidFill>
          <a:schemeClr val="accent2">
            <a:tint val="40000"/>
            <a:alpha val="90000"/>
            <a:hueOff val="-3311697"/>
            <a:satOff val="6109"/>
            <a:lumOff val="233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-3311697"/>
              <a:satOff val="6109"/>
              <a:lumOff val="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Усна чи письмова форма</a:t>
          </a:r>
          <a:endParaRPr lang="ru-RU" sz="1400" kern="1200" dirty="0"/>
        </a:p>
      </dsp:txBody>
      <dsp:txXfrm>
        <a:off x="2906014" y="4952289"/>
        <a:ext cx="2901759" cy="638697"/>
      </dsp:txXfrm>
    </dsp:sp>
    <dsp:sp modelId="{4F7509B8-4F4B-4D70-A8E5-F78165BCA597}">
      <dsp:nvSpPr>
        <dsp:cNvPr id="0" name=""/>
        <dsp:cNvSpPr/>
      </dsp:nvSpPr>
      <dsp:spPr>
        <a:xfrm>
          <a:off x="5807773" y="4952289"/>
          <a:ext cx="2901759" cy="638697"/>
        </a:xfrm>
        <a:prstGeom prst="rect">
          <a:avLst/>
        </a:prstGeom>
        <a:solidFill>
          <a:schemeClr val="accent2">
            <a:tint val="40000"/>
            <a:alpha val="90000"/>
            <a:hueOff val="-6623394"/>
            <a:satOff val="12219"/>
            <a:lumOff val="466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-6623394"/>
              <a:satOff val="12219"/>
              <a:lumOff val="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 вигляді тестів, комбінованої роботи,практичної роботи, усного опитування</a:t>
          </a:r>
          <a:endParaRPr lang="ru-RU" sz="1400" kern="1200" dirty="0"/>
        </a:p>
      </dsp:txBody>
      <dsp:txXfrm>
        <a:off x="5807773" y="4952289"/>
        <a:ext cx="2901759" cy="638697"/>
      </dsp:txXfrm>
    </dsp:sp>
    <dsp:sp modelId="{694D66B1-B549-4D3D-871B-1C4DD7AA392A}">
      <dsp:nvSpPr>
        <dsp:cNvPr id="0" name=""/>
        <dsp:cNvSpPr/>
      </dsp:nvSpPr>
      <dsp:spPr>
        <a:xfrm rot="10800000">
          <a:off x="0" y="2115638"/>
          <a:ext cx="8713788" cy="2135472"/>
        </a:xfrm>
        <a:prstGeom prst="upArrowCallou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Підсумкове завершальне оцінювання</a:t>
          </a:r>
          <a:endParaRPr lang="ru-RU" sz="2700" kern="1200" dirty="0"/>
        </a:p>
      </dsp:txBody>
      <dsp:txXfrm rot="-10800000">
        <a:off x="0" y="2115638"/>
        <a:ext cx="8713788" cy="749550"/>
      </dsp:txXfrm>
    </dsp:sp>
    <dsp:sp modelId="{74B67152-DB73-42E6-B08F-45EF6AF6A809}">
      <dsp:nvSpPr>
        <dsp:cNvPr id="0" name=""/>
        <dsp:cNvSpPr/>
      </dsp:nvSpPr>
      <dsp:spPr>
        <a:xfrm>
          <a:off x="0" y="2865189"/>
          <a:ext cx="4356894" cy="638506"/>
        </a:xfrm>
        <a:prstGeom prst="rect">
          <a:avLst/>
        </a:prstGeom>
        <a:solidFill>
          <a:schemeClr val="accent2">
            <a:tint val="40000"/>
            <a:alpha val="90000"/>
            <a:hueOff val="-9935092"/>
            <a:satOff val="18328"/>
            <a:lumOff val="698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-9935092"/>
              <a:satOff val="18328"/>
              <a:lumOff val="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 кінці навчального року</a:t>
          </a:r>
          <a:endParaRPr lang="ru-RU" sz="1400" kern="1200" dirty="0"/>
        </a:p>
      </dsp:txBody>
      <dsp:txXfrm>
        <a:off x="0" y="2865189"/>
        <a:ext cx="4356894" cy="638506"/>
      </dsp:txXfrm>
    </dsp:sp>
    <dsp:sp modelId="{B1AA9D8C-44A8-4471-A6AE-32574A5162CF}">
      <dsp:nvSpPr>
        <dsp:cNvPr id="0" name=""/>
        <dsp:cNvSpPr/>
      </dsp:nvSpPr>
      <dsp:spPr>
        <a:xfrm>
          <a:off x="4356894" y="2865189"/>
          <a:ext cx="4356894" cy="638506"/>
        </a:xfrm>
        <a:prstGeom prst="rect">
          <a:avLst/>
        </a:prstGeom>
        <a:solidFill>
          <a:schemeClr val="accent2">
            <a:tint val="40000"/>
            <a:alpha val="90000"/>
            <a:hueOff val="-13246789"/>
            <a:satOff val="24438"/>
            <a:lumOff val="931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-13246789"/>
              <a:satOff val="24438"/>
              <a:lumOff val="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 метою визначення освітніх завдань в подальшому навчанні</a:t>
          </a:r>
          <a:endParaRPr lang="ru-RU" sz="1400" kern="1200" dirty="0"/>
        </a:p>
      </dsp:txBody>
      <dsp:txXfrm>
        <a:off x="4356894" y="2865189"/>
        <a:ext cx="4356894" cy="638506"/>
      </dsp:txXfrm>
    </dsp:sp>
    <dsp:sp modelId="{8339461A-516A-4D43-8CA7-540B900540B4}">
      <dsp:nvSpPr>
        <dsp:cNvPr id="0" name=""/>
        <dsp:cNvSpPr/>
      </dsp:nvSpPr>
      <dsp:spPr>
        <a:xfrm rot="10800000">
          <a:off x="0" y="993"/>
          <a:ext cx="8713788" cy="2135472"/>
        </a:xfrm>
        <a:prstGeom prst="upArrowCallou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Здійснюється протягом року</a:t>
          </a:r>
          <a:endParaRPr lang="ru-RU" sz="2700" kern="1200" dirty="0"/>
        </a:p>
      </dsp:txBody>
      <dsp:txXfrm rot="-10800000">
        <a:off x="0" y="993"/>
        <a:ext cx="8713788" cy="749550"/>
      </dsp:txXfrm>
    </dsp:sp>
    <dsp:sp modelId="{163E3D6B-5679-4EA7-BA0A-D07914691A38}">
      <dsp:nvSpPr>
        <dsp:cNvPr id="0" name=""/>
        <dsp:cNvSpPr/>
      </dsp:nvSpPr>
      <dsp:spPr>
        <a:xfrm>
          <a:off x="0" y="750544"/>
          <a:ext cx="8713788" cy="638506"/>
        </a:xfrm>
        <a:prstGeom prst="rect">
          <a:avLst/>
        </a:prstGeom>
        <a:solidFill>
          <a:schemeClr val="accent2">
            <a:tint val="40000"/>
            <a:alpha val="90000"/>
            <a:hueOff val="-16558486"/>
            <a:satOff val="30547"/>
            <a:lumOff val="1164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-16558486"/>
              <a:satOff val="30547"/>
              <a:lumOff val="1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 результатами опанування теми, тем, розділу</a:t>
          </a:r>
          <a:endParaRPr lang="ru-RU" sz="1400" kern="1200" dirty="0"/>
        </a:p>
      </dsp:txBody>
      <dsp:txXfrm>
        <a:off x="0" y="750544"/>
        <a:ext cx="8713788" cy="6385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079B3-CDF7-4AF1-BCA1-FE60256F301F}">
      <dsp:nvSpPr>
        <dsp:cNvPr id="0" name=""/>
        <dsp:cNvSpPr/>
      </dsp:nvSpPr>
      <dsp:spPr>
        <a:xfrm>
          <a:off x="1659640" y="223153"/>
          <a:ext cx="3907601" cy="135705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01BEC-D42E-441F-B0FD-91CB9800ED59}">
      <dsp:nvSpPr>
        <dsp:cNvPr id="0" name=""/>
        <dsp:cNvSpPr/>
      </dsp:nvSpPr>
      <dsp:spPr>
        <a:xfrm>
          <a:off x="3240856" y="3546129"/>
          <a:ext cx="757287" cy="484663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B1A84-1528-47B4-BB0A-2CD12D588305}">
      <dsp:nvSpPr>
        <dsp:cNvPr id="0" name=""/>
        <dsp:cNvSpPr/>
      </dsp:nvSpPr>
      <dsp:spPr>
        <a:xfrm>
          <a:off x="1802010" y="3933860"/>
          <a:ext cx="3634978" cy="908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Освітніх галузей</a:t>
          </a:r>
          <a:endParaRPr lang="ru-RU" sz="3200" kern="1200" dirty="0"/>
        </a:p>
      </dsp:txBody>
      <dsp:txXfrm>
        <a:off x="1802010" y="3933860"/>
        <a:ext cx="3634978" cy="908744"/>
      </dsp:txXfrm>
    </dsp:sp>
    <dsp:sp modelId="{B533F551-FD3C-49C1-9E49-8BE0CEB6C5E1}">
      <dsp:nvSpPr>
        <dsp:cNvPr id="0" name=""/>
        <dsp:cNvSpPr/>
      </dsp:nvSpPr>
      <dsp:spPr>
        <a:xfrm>
          <a:off x="3080311" y="1685020"/>
          <a:ext cx="1363116" cy="13631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природничої</a:t>
          </a:r>
          <a:endParaRPr lang="ru-RU" sz="1800" kern="1200" dirty="0"/>
        </a:p>
      </dsp:txBody>
      <dsp:txXfrm>
        <a:off x="3279935" y="1884644"/>
        <a:ext cx="963868" cy="963868"/>
      </dsp:txXfrm>
    </dsp:sp>
    <dsp:sp modelId="{93992EB0-1F76-4461-A5E4-446D0F83C4D1}">
      <dsp:nvSpPr>
        <dsp:cNvPr id="0" name=""/>
        <dsp:cNvSpPr/>
      </dsp:nvSpPr>
      <dsp:spPr>
        <a:xfrm>
          <a:off x="2104925" y="662380"/>
          <a:ext cx="1363116" cy="1363116"/>
        </a:xfrm>
        <a:prstGeom prst="ellips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математичної</a:t>
          </a:r>
          <a:endParaRPr lang="ru-RU" sz="1800" kern="1200" dirty="0"/>
        </a:p>
      </dsp:txBody>
      <dsp:txXfrm>
        <a:off x="2304549" y="862004"/>
        <a:ext cx="963868" cy="963868"/>
      </dsp:txXfrm>
    </dsp:sp>
    <dsp:sp modelId="{112A1088-4CA2-4F60-B6DD-3D64B69D60DB}">
      <dsp:nvSpPr>
        <dsp:cNvPr id="0" name=""/>
        <dsp:cNvSpPr/>
      </dsp:nvSpPr>
      <dsp:spPr>
        <a:xfrm>
          <a:off x="3498334" y="332808"/>
          <a:ext cx="1363116" cy="1363116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Мовно-літературної</a:t>
          </a:r>
          <a:endParaRPr lang="ru-RU" sz="1600" kern="1200" dirty="0"/>
        </a:p>
      </dsp:txBody>
      <dsp:txXfrm>
        <a:off x="3697958" y="532432"/>
        <a:ext cx="963868" cy="963868"/>
      </dsp:txXfrm>
    </dsp:sp>
    <dsp:sp modelId="{BECB3465-8DA1-4486-8CF3-D45A9D20269A}">
      <dsp:nvSpPr>
        <dsp:cNvPr id="0" name=""/>
        <dsp:cNvSpPr/>
      </dsp:nvSpPr>
      <dsp:spPr>
        <a:xfrm>
          <a:off x="747942" y="4032"/>
          <a:ext cx="5743114" cy="34976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C89B2-F2FB-4013-937C-C43C34DBC300}">
      <dsp:nvSpPr>
        <dsp:cNvPr id="0" name=""/>
        <dsp:cNvSpPr/>
      </dsp:nvSpPr>
      <dsp:spPr>
        <a:xfrm>
          <a:off x="-5479798" y="-839021"/>
          <a:ext cx="6524681" cy="652468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2D32D-F947-4FBC-8D9A-CD81B6122BB4}">
      <dsp:nvSpPr>
        <dsp:cNvPr id="0" name=""/>
        <dsp:cNvSpPr/>
      </dsp:nvSpPr>
      <dsp:spPr>
        <a:xfrm>
          <a:off x="456858" y="302817"/>
          <a:ext cx="6714593" cy="606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Робочі зошити</a:t>
          </a:r>
          <a:endParaRPr lang="ru-RU" sz="2500" kern="1200" dirty="0"/>
        </a:p>
      </dsp:txBody>
      <dsp:txXfrm>
        <a:off x="456858" y="302817"/>
        <a:ext cx="6714593" cy="606023"/>
      </dsp:txXfrm>
    </dsp:sp>
    <dsp:sp modelId="{B08BCBEB-3495-48D3-9E24-3A2FBE23376B}">
      <dsp:nvSpPr>
        <dsp:cNvPr id="0" name=""/>
        <dsp:cNvSpPr/>
      </dsp:nvSpPr>
      <dsp:spPr>
        <a:xfrm>
          <a:off x="78093" y="227064"/>
          <a:ext cx="757529" cy="75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E3723-777B-4D14-A1EC-9FB834F700CB}">
      <dsp:nvSpPr>
        <dsp:cNvPr id="0" name=""/>
        <dsp:cNvSpPr/>
      </dsp:nvSpPr>
      <dsp:spPr>
        <a:xfrm>
          <a:off x="891117" y="1211562"/>
          <a:ext cx="6280335" cy="606023"/>
        </a:xfrm>
        <a:prstGeom prst="rect">
          <a:avLst/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Робочі аркуші з виконаними роботами </a:t>
          </a:r>
          <a:endParaRPr lang="ru-RU" sz="2500" kern="1200" dirty="0"/>
        </a:p>
      </dsp:txBody>
      <dsp:txXfrm>
        <a:off x="891117" y="1211562"/>
        <a:ext cx="6280335" cy="606023"/>
      </dsp:txXfrm>
    </dsp:sp>
    <dsp:sp modelId="{CF4756D3-27EE-4389-9B23-CAF75D91360F}">
      <dsp:nvSpPr>
        <dsp:cNvPr id="0" name=""/>
        <dsp:cNvSpPr/>
      </dsp:nvSpPr>
      <dsp:spPr>
        <a:xfrm>
          <a:off x="512352" y="1135809"/>
          <a:ext cx="757529" cy="75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4051890"/>
              <a:satOff val="8333"/>
              <a:lumOff val="-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66BCB-FAE0-482B-BEE5-B9DBD886ECA6}">
      <dsp:nvSpPr>
        <dsp:cNvPr id="0" name=""/>
        <dsp:cNvSpPr/>
      </dsp:nvSpPr>
      <dsp:spPr>
        <a:xfrm>
          <a:off x="1024400" y="2120307"/>
          <a:ext cx="6147052" cy="606023"/>
        </a:xfrm>
        <a:prstGeom prst="rec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Зошити для діагностичних робіт</a:t>
          </a:r>
          <a:endParaRPr lang="ru-RU" sz="2500" kern="1200" dirty="0"/>
        </a:p>
      </dsp:txBody>
      <dsp:txXfrm>
        <a:off x="1024400" y="2120307"/>
        <a:ext cx="6147052" cy="606023"/>
      </dsp:txXfrm>
    </dsp:sp>
    <dsp:sp modelId="{E106BCE9-3D65-4A4A-99AF-3915A35AFD90}">
      <dsp:nvSpPr>
        <dsp:cNvPr id="0" name=""/>
        <dsp:cNvSpPr/>
      </dsp:nvSpPr>
      <dsp:spPr>
        <a:xfrm>
          <a:off x="645635" y="2044554"/>
          <a:ext cx="757529" cy="75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48401-0CE9-4D55-8786-58FB6A7F6C25}">
      <dsp:nvSpPr>
        <dsp:cNvPr id="0" name=""/>
        <dsp:cNvSpPr/>
      </dsp:nvSpPr>
      <dsp:spPr>
        <a:xfrm>
          <a:off x="891117" y="3029051"/>
          <a:ext cx="6280335" cy="606023"/>
        </a:xfrm>
        <a:prstGeom prst="rect">
          <a:avLst/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Діагностичні аркуші</a:t>
          </a:r>
          <a:endParaRPr lang="ru-RU" sz="2500" kern="1200" dirty="0"/>
        </a:p>
      </dsp:txBody>
      <dsp:txXfrm>
        <a:off x="891117" y="3029051"/>
        <a:ext cx="6280335" cy="606023"/>
      </dsp:txXfrm>
    </dsp:sp>
    <dsp:sp modelId="{2DC7F646-6C76-4ECA-844E-52BBE640EF1A}">
      <dsp:nvSpPr>
        <dsp:cNvPr id="0" name=""/>
        <dsp:cNvSpPr/>
      </dsp:nvSpPr>
      <dsp:spPr>
        <a:xfrm>
          <a:off x="512352" y="2953298"/>
          <a:ext cx="757529" cy="75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2155671"/>
              <a:satOff val="25001"/>
              <a:lumOff val="-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68A3C-AB41-439D-A786-6FDE2350849A}">
      <dsp:nvSpPr>
        <dsp:cNvPr id="0" name=""/>
        <dsp:cNvSpPr/>
      </dsp:nvSpPr>
      <dsp:spPr>
        <a:xfrm>
          <a:off x="456858" y="3937796"/>
          <a:ext cx="6714593" cy="606023"/>
        </a:xfrm>
        <a:prstGeom prst="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Учнівські </a:t>
          </a:r>
          <a:r>
            <a:rPr lang="uk-UA" sz="2500" kern="1200" dirty="0" err="1" smtClean="0"/>
            <a:t>портфоліо</a:t>
          </a:r>
          <a:endParaRPr lang="ru-RU" sz="2500" kern="1200" dirty="0"/>
        </a:p>
      </dsp:txBody>
      <dsp:txXfrm>
        <a:off x="456858" y="3937796"/>
        <a:ext cx="6714593" cy="606023"/>
      </dsp:txXfrm>
    </dsp:sp>
    <dsp:sp modelId="{802AC71D-2A03-425B-8CA8-DFAFBB358EE7}">
      <dsp:nvSpPr>
        <dsp:cNvPr id="0" name=""/>
        <dsp:cNvSpPr/>
      </dsp:nvSpPr>
      <dsp:spPr>
        <a:xfrm>
          <a:off x="78093" y="3862043"/>
          <a:ext cx="757529" cy="75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41552-F664-428E-9846-E8038FAF8536}">
      <dsp:nvSpPr>
        <dsp:cNvPr id="0" name=""/>
        <dsp:cNvSpPr/>
      </dsp:nvSpPr>
      <dsp:spPr>
        <a:xfrm rot="5400000">
          <a:off x="323882" y="2544835"/>
          <a:ext cx="964701" cy="160524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1799B-50B2-4563-B375-7745D01A7F3C}">
      <dsp:nvSpPr>
        <dsp:cNvPr id="0" name=""/>
        <dsp:cNvSpPr/>
      </dsp:nvSpPr>
      <dsp:spPr>
        <a:xfrm>
          <a:off x="162849" y="3024457"/>
          <a:ext cx="1449220" cy="127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Заповнюється двічі на рік</a:t>
          </a:r>
          <a:endParaRPr lang="ru-RU" sz="1600" kern="1200" dirty="0"/>
        </a:p>
      </dsp:txBody>
      <dsp:txXfrm>
        <a:off x="162849" y="3024457"/>
        <a:ext cx="1449220" cy="1270326"/>
      </dsp:txXfrm>
    </dsp:sp>
    <dsp:sp modelId="{4B04E6D0-8AD8-4441-B67E-D1C415C94420}">
      <dsp:nvSpPr>
        <dsp:cNvPr id="0" name=""/>
        <dsp:cNvSpPr/>
      </dsp:nvSpPr>
      <dsp:spPr>
        <a:xfrm>
          <a:off x="1338632" y="2426656"/>
          <a:ext cx="273437" cy="273437"/>
        </a:xfrm>
        <a:prstGeom prst="triangle">
          <a:avLst>
            <a:gd name="adj" fmla="val 100000"/>
          </a:avLst>
        </a:prstGeom>
        <a:solidFill>
          <a:schemeClr val="accent2">
            <a:hueOff val="-2025945"/>
            <a:satOff val="4167"/>
            <a:lumOff val="-319"/>
            <a:alphaOff val="0"/>
          </a:schemeClr>
        </a:solidFill>
        <a:ln w="40000" cap="flat" cmpd="sng" algn="ctr">
          <a:solidFill>
            <a:schemeClr val="accent2">
              <a:hueOff val="-2025945"/>
              <a:satOff val="4167"/>
              <a:lumOff val="-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2679F-89CF-40A0-A4C7-AA5C452C222D}">
      <dsp:nvSpPr>
        <dsp:cNvPr id="0" name=""/>
        <dsp:cNvSpPr/>
      </dsp:nvSpPr>
      <dsp:spPr>
        <a:xfrm rot="5400000">
          <a:off x="2098011" y="2105825"/>
          <a:ext cx="964701" cy="160524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 w="40000" cap="flat" cmpd="sng" algn="ctr">
          <a:solidFill>
            <a:schemeClr val="accent2">
              <a:hueOff val="-4051890"/>
              <a:satOff val="8333"/>
              <a:lumOff val="-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C4EA8-E551-43AA-9558-74DE82407BF5}">
      <dsp:nvSpPr>
        <dsp:cNvPr id="0" name=""/>
        <dsp:cNvSpPr/>
      </dsp:nvSpPr>
      <dsp:spPr>
        <a:xfrm>
          <a:off x="1936979" y="2585447"/>
          <a:ext cx="1449220" cy="127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Фіксує розгорнуту інформацію про навчальний поступ</a:t>
          </a:r>
          <a:endParaRPr lang="ru-RU" sz="1600" kern="1200" dirty="0"/>
        </a:p>
      </dsp:txBody>
      <dsp:txXfrm>
        <a:off x="1936979" y="2585447"/>
        <a:ext cx="1449220" cy="1270326"/>
      </dsp:txXfrm>
    </dsp:sp>
    <dsp:sp modelId="{7980609F-29CC-4F59-A357-D7163352C55E}">
      <dsp:nvSpPr>
        <dsp:cNvPr id="0" name=""/>
        <dsp:cNvSpPr/>
      </dsp:nvSpPr>
      <dsp:spPr>
        <a:xfrm>
          <a:off x="3112761" y="1987646"/>
          <a:ext cx="273437" cy="273437"/>
        </a:xfrm>
        <a:prstGeom prst="triangle">
          <a:avLst>
            <a:gd name="adj" fmla="val 100000"/>
          </a:avLst>
        </a:prstGeom>
        <a:solidFill>
          <a:schemeClr val="accent2">
            <a:hueOff val="-6077835"/>
            <a:satOff val="12500"/>
            <a:lumOff val="-956"/>
            <a:alphaOff val="0"/>
          </a:schemeClr>
        </a:solidFill>
        <a:ln w="40000" cap="flat" cmpd="sng" algn="ctr">
          <a:solidFill>
            <a:schemeClr val="accent2">
              <a:hueOff val="-6077835"/>
              <a:satOff val="12500"/>
              <a:lumOff val="-9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A6F25-EBF5-47F3-BEC5-186ADEABDD6D}">
      <dsp:nvSpPr>
        <dsp:cNvPr id="0" name=""/>
        <dsp:cNvSpPr/>
      </dsp:nvSpPr>
      <dsp:spPr>
        <a:xfrm rot="5400000">
          <a:off x="3872140" y="1666815"/>
          <a:ext cx="964701" cy="160524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A0CAD-8D05-4870-A36D-989B31EF59A5}">
      <dsp:nvSpPr>
        <dsp:cNvPr id="0" name=""/>
        <dsp:cNvSpPr/>
      </dsp:nvSpPr>
      <dsp:spPr>
        <a:xfrm>
          <a:off x="3711108" y="2146437"/>
          <a:ext cx="1449220" cy="127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Надає рекомендації щодо подальшого навчання</a:t>
          </a:r>
          <a:endParaRPr lang="ru-RU" sz="1600" kern="1200" dirty="0"/>
        </a:p>
      </dsp:txBody>
      <dsp:txXfrm>
        <a:off x="3711108" y="2146437"/>
        <a:ext cx="1449220" cy="1270326"/>
      </dsp:txXfrm>
    </dsp:sp>
    <dsp:sp modelId="{60D23607-3823-4109-A235-F99AE8AE510A}">
      <dsp:nvSpPr>
        <dsp:cNvPr id="0" name=""/>
        <dsp:cNvSpPr/>
      </dsp:nvSpPr>
      <dsp:spPr>
        <a:xfrm>
          <a:off x="4886891" y="1548636"/>
          <a:ext cx="273437" cy="273437"/>
        </a:xfrm>
        <a:prstGeom prst="triangle">
          <a:avLst>
            <a:gd name="adj" fmla="val 100000"/>
          </a:avLst>
        </a:prstGeom>
        <a:solidFill>
          <a:schemeClr val="accent2">
            <a:hueOff val="-10129725"/>
            <a:satOff val="20834"/>
            <a:lumOff val="-1593"/>
            <a:alphaOff val="0"/>
          </a:schemeClr>
        </a:solidFill>
        <a:ln w="40000" cap="flat" cmpd="sng" algn="ctr">
          <a:solidFill>
            <a:schemeClr val="accent2">
              <a:hueOff val="-10129725"/>
              <a:satOff val="20834"/>
              <a:lumOff val="-15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AB54D-1E39-4699-805B-6E1DBC7AF061}">
      <dsp:nvSpPr>
        <dsp:cNvPr id="0" name=""/>
        <dsp:cNvSpPr/>
      </dsp:nvSpPr>
      <dsp:spPr>
        <a:xfrm rot="5400000">
          <a:off x="5646270" y="1227805"/>
          <a:ext cx="964701" cy="160524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 w="40000" cap="flat" cmpd="sng" algn="ctr">
          <a:solidFill>
            <a:schemeClr val="accent2">
              <a:hueOff val="-12155671"/>
              <a:satOff val="25001"/>
              <a:lumOff val="-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0B2AE-336C-4974-BD5A-AC3E34B1BD9D}">
      <dsp:nvSpPr>
        <dsp:cNvPr id="0" name=""/>
        <dsp:cNvSpPr/>
      </dsp:nvSpPr>
      <dsp:spPr>
        <a:xfrm>
          <a:off x="5485237" y="1707427"/>
          <a:ext cx="1449220" cy="127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Підписують учитель і батьки</a:t>
          </a:r>
        </a:p>
      </dsp:txBody>
      <dsp:txXfrm>
        <a:off x="5485237" y="1707427"/>
        <a:ext cx="1449220" cy="1270326"/>
      </dsp:txXfrm>
    </dsp:sp>
    <dsp:sp modelId="{A895DB1C-4248-495A-B5AA-B8F870403AB5}">
      <dsp:nvSpPr>
        <dsp:cNvPr id="0" name=""/>
        <dsp:cNvSpPr/>
      </dsp:nvSpPr>
      <dsp:spPr>
        <a:xfrm>
          <a:off x="6661020" y="1109626"/>
          <a:ext cx="273437" cy="273437"/>
        </a:xfrm>
        <a:prstGeom prst="triangle">
          <a:avLst>
            <a:gd name="adj" fmla="val 100000"/>
          </a:avLst>
        </a:prstGeom>
        <a:solidFill>
          <a:schemeClr val="accent2">
            <a:hueOff val="-14181616"/>
            <a:satOff val="29167"/>
            <a:lumOff val="-2230"/>
            <a:alphaOff val="0"/>
          </a:schemeClr>
        </a:solidFill>
        <a:ln w="40000" cap="flat" cmpd="sng" algn="ctr">
          <a:solidFill>
            <a:schemeClr val="accent2">
              <a:hueOff val="-14181616"/>
              <a:satOff val="29167"/>
              <a:lumOff val="-2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F97A2-B9BD-42DD-BA35-3B9A6B0B3986}">
      <dsp:nvSpPr>
        <dsp:cNvPr id="0" name=""/>
        <dsp:cNvSpPr/>
      </dsp:nvSpPr>
      <dsp:spPr>
        <a:xfrm rot="5400000">
          <a:off x="7420399" y="788795"/>
          <a:ext cx="964701" cy="160524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9B3E1-DB57-4647-8731-9E388608447D}">
      <dsp:nvSpPr>
        <dsp:cNvPr id="0" name=""/>
        <dsp:cNvSpPr/>
      </dsp:nvSpPr>
      <dsp:spPr>
        <a:xfrm>
          <a:off x="7259366" y="1268417"/>
          <a:ext cx="1449220" cy="127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Оригінал надається батькам, а завірена копія зберігається в особовій справі учня</a:t>
          </a:r>
        </a:p>
      </dsp:txBody>
      <dsp:txXfrm>
        <a:off x="7259366" y="1268417"/>
        <a:ext cx="1449220" cy="1270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CA04B-FA2A-4247-A568-47BFBCC45E30}">
      <dsp:nvSpPr>
        <dsp:cNvPr id="0" name=""/>
        <dsp:cNvSpPr/>
      </dsp:nvSpPr>
      <dsp:spPr>
        <a:xfrm>
          <a:off x="1159019" y="73"/>
          <a:ext cx="1634736" cy="16347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Мотиваційна</a:t>
          </a:r>
          <a:endParaRPr lang="ru-RU" sz="2000" kern="1200" dirty="0"/>
        </a:p>
      </dsp:txBody>
      <dsp:txXfrm>
        <a:off x="1398421" y="239475"/>
        <a:ext cx="1155932" cy="1155932"/>
      </dsp:txXfrm>
    </dsp:sp>
    <dsp:sp modelId="{1A0FE399-6E11-40A2-A97B-9202F27F8741}">
      <dsp:nvSpPr>
        <dsp:cNvPr id="0" name=""/>
        <dsp:cNvSpPr/>
      </dsp:nvSpPr>
      <dsp:spPr>
        <a:xfrm rot="10800000">
          <a:off x="1690308" y="1845895"/>
          <a:ext cx="572157" cy="4475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E6C0B-ED85-4C2F-BC45-0869E955F953}">
      <dsp:nvSpPr>
        <dsp:cNvPr id="0" name=""/>
        <dsp:cNvSpPr/>
      </dsp:nvSpPr>
      <dsp:spPr>
        <a:xfrm>
          <a:off x="1296144" y="2479151"/>
          <a:ext cx="1360486" cy="1090369"/>
        </a:xfrm>
        <a:prstGeom prst="ellipse">
          <a:avLst/>
        </a:prstGeom>
        <a:solidFill>
          <a:schemeClr val="accent2">
            <a:hueOff val="-2315366"/>
            <a:satOff val="4762"/>
            <a:lumOff val="-36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Діагностична</a:t>
          </a:r>
          <a:endParaRPr lang="ru-RU" sz="2000" kern="1200" dirty="0"/>
        </a:p>
      </dsp:txBody>
      <dsp:txXfrm>
        <a:off x="1495383" y="2638832"/>
        <a:ext cx="962008" cy="771007"/>
      </dsp:txXfrm>
    </dsp:sp>
    <dsp:sp modelId="{776BBB45-0BF8-4298-95B2-46799123FBD0}">
      <dsp:nvSpPr>
        <dsp:cNvPr id="0" name=""/>
        <dsp:cNvSpPr/>
      </dsp:nvSpPr>
      <dsp:spPr>
        <a:xfrm rot="10800000">
          <a:off x="1690308" y="3916697"/>
          <a:ext cx="572157" cy="447500"/>
        </a:xfrm>
        <a:prstGeom prst="triangle">
          <a:avLst/>
        </a:prstGeom>
        <a:solidFill>
          <a:schemeClr val="accent2">
            <a:hueOff val="-2701260"/>
            <a:satOff val="5556"/>
            <a:lumOff val="-4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D44D3-81BE-4AC3-A410-58D85C1ECABA}">
      <dsp:nvSpPr>
        <dsp:cNvPr id="0" name=""/>
        <dsp:cNvSpPr/>
      </dsp:nvSpPr>
      <dsp:spPr>
        <a:xfrm>
          <a:off x="1296144" y="4686045"/>
          <a:ext cx="1360486" cy="1090369"/>
        </a:xfrm>
        <a:prstGeom prst="ellipse">
          <a:avLst/>
        </a:prstGeom>
        <a:solidFill>
          <a:schemeClr val="accent2">
            <a:hueOff val="-4630732"/>
            <a:satOff val="9524"/>
            <a:lumOff val="-72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Коригувальна</a:t>
          </a:r>
          <a:endParaRPr lang="ru-RU" sz="2000" kern="1200" dirty="0"/>
        </a:p>
      </dsp:txBody>
      <dsp:txXfrm>
        <a:off x="1495383" y="4845726"/>
        <a:ext cx="962008" cy="771007"/>
      </dsp:txXfrm>
    </dsp:sp>
    <dsp:sp modelId="{B7A1A970-BC8A-4108-9D30-BD1807A801FC}">
      <dsp:nvSpPr>
        <dsp:cNvPr id="0" name=""/>
        <dsp:cNvSpPr/>
      </dsp:nvSpPr>
      <dsp:spPr>
        <a:xfrm rot="5400000">
          <a:off x="2891105" y="5007479"/>
          <a:ext cx="572157" cy="447500"/>
        </a:xfrm>
        <a:prstGeom prst="triangle">
          <a:avLst/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3E74C-CB3E-4912-88A6-0C1BFFD8E6E5}">
      <dsp:nvSpPr>
        <dsp:cNvPr id="0" name=""/>
        <dsp:cNvSpPr/>
      </dsp:nvSpPr>
      <dsp:spPr>
        <a:xfrm>
          <a:off x="3672408" y="4686045"/>
          <a:ext cx="1512167" cy="1090369"/>
        </a:xfrm>
        <a:prstGeom prst="ellipse">
          <a:avLst/>
        </a:prstGeom>
        <a:solidFill>
          <a:schemeClr val="accent2">
            <a:hueOff val="-6946097"/>
            <a:satOff val="14286"/>
            <a:lumOff val="-109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Прогностична</a:t>
          </a:r>
          <a:endParaRPr lang="ru-RU" sz="2000" kern="1200" dirty="0"/>
        </a:p>
      </dsp:txBody>
      <dsp:txXfrm>
        <a:off x="3893860" y="4845726"/>
        <a:ext cx="1069263" cy="771007"/>
      </dsp:txXfrm>
    </dsp:sp>
    <dsp:sp modelId="{9CAC5A88-9ABC-4224-8BCC-66764B8E5A60}">
      <dsp:nvSpPr>
        <dsp:cNvPr id="0" name=""/>
        <dsp:cNvSpPr/>
      </dsp:nvSpPr>
      <dsp:spPr>
        <a:xfrm>
          <a:off x="4142413" y="3891367"/>
          <a:ext cx="572157" cy="447500"/>
        </a:xfrm>
        <a:prstGeom prst="triangl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EA42A-6864-449C-A230-BCE1A1598A1E}">
      <dsp:nvSpPr>
        <dsp:cNvPr id="0" name=""/>
        <dsp:cNvSpPr/>
      </dsp:nvSpPr>
      <dsp:spPr>
        <a:xfrm>
          <a:off x="3672408" y="2479151"/>
          <a:ext cx="1512167" cy="1090369"/>
        </a:xfrm>
        <a:prstGeom prst="ellipse">
          <a:avLst/>
        </a:prstGeom>
        <a:solidFill>
          <a:schemeClr val="accent2">
            <a:hueOff val="-9261464"/>
            <a:satOff val="19048"/>
            <a:lumOff val="-145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Розвивальна</a:t>
          </a:r>
          <a:endParaRPr lang="ru-RU" sz="2000" kern="1200" dirty="0"/>
        </a:p>
      </dsp:txBody>
      <dsp:txXfrm>
        <a:off x="3893860" y="2638832"/>
        <a:ext cx="1069263" cy="771007"/>
      </dsp:txXfrm>
    </dsp:sp>
    <dsp:sp modelId="{B1B27D5C-EF9E-4053-BE5C-92A5587E2887}">
      <dsp:nvSpPr>
        <dsp:cNvPr id="0" name=""/>
        <dsp:cNvSpPr/>
      </dsp:nvSpPr>
      <dsp:spPr>
        <a:xfrm>
          <a:off x="4142413" y="1684473"/>
          <a:ext cx="572157" cy="447500"/>
        </a:xfrm>
        <a:prstGeom prst="triangle">
          <a:avLst/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9C709-BB78-4A9A-BE0D-E64581280715}">
      <dsp:nvSpPr>
        <dsp:cNvPr id="0" name=""/>
        <dsp:cNvSpPr/>
      </dsp:nvSpPr>
      <dsp:spPr>
        <a:xfrm>
          <a:off x="3672408" y="272257"/>
          <a:ext cx="1512167" cy="1090369"/>
        </a:xfrm>
        <a:prstGeom prst="ellipse">
          <a:avLst/>
        </a:prstGeom>
        <a:solidFill>
          <a:schemeClr val="accent2">
            <a:hueOff val="-11576830"/>
            <a:satOff val="23810"/>
            <a:lumOff val="-182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Навчальна</a:t>
          </a:r>
          <a:endParaRPr lang="ru-RU" sz="2000" kern="1200" dirty="0"/>
        </a:p>
      </dsp:txBody>
      <dsp:txXfrm>
        <a:off x="3893860" y="431938"/>
        <a:ext cx="1069263" cy="771007"/>
      </dsp:txXfrm>
    </dsp:sp>
    <dsp:sp modelId="{C965768B-9BFB-4EE2-8F8C-25E51C561776}">
      <dsp:nvSpPr>
        <dsp:cNvPr id="0" name=""/>
        <dsp:cNvSpPr/>
      </dsp:nvSpPr>
      <dsp:spPr>
        <a:xfrm rot="5400000">
          <a:off x="5383046" y="593691"/>
          <a:ext cx="572157" cy="447500"/>
        </a:xfrm>
        <a:prstGeom prst="triangle">
          <a:avLst/>
        </a:prstGeom>
        <a:solidFill>
          <a:schemeClr val="accent2">
            <a:hueOff val="-13506300"/>
            <a:satOff val="27778"/>
            <a:lumOff val="-21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1F115-CEB7-4567-92AC-A5A50490E08F}">
      <dsp:nvSpPr>
        <dsp:cNvPr id="0" name=""/>
        <dsp:cNvSpPr/>
      </dsp:nvSpPr>
      <dsp:spPr>
        <a:xfrm>
          <a:off x="6128345" y="272257"/>
          <a:ext cx="1504502" cy="1090369"/>
        </a:xfrm>
        <a:prstGeom prst="ellipse">
          <a:avLst/>
        </a:prstGeom>
        <a:solidFill>
          <a:schemeClr val="accent2">
            <a:hueOff val="-13892195"/>
            <a:satOff val="28572"/>
            <a:lumOff val="-218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Виховна</a:t>
          </a:r>
          <a:endParaRPr lang="ru-RU" sz="2000" kern="1200" dirty="0"/>
        </a:p>
      </dsp:txBody>
      <dsp:txXfrm>
        <a:off x="6348674" y="431938"/>
        <a:ext cx="1063844" cy="771007"/>
      </dsp:txXfrm>
    </dsp:sp>
    <dsp:sp modelId="{988DFED8-DF0E-4338-98BB-E930960EAE5C}">
      <dsp:nvSpPr>
        <dsp:cNvPr id="0" name=""/>
        <dsp:cNvSpPr/>
      </dsp:nvSpPr>
      <dsp:spPr>
        <a:xfrm rot="10800000">
          <a:off x="6594517" y="1573711"/>
          <a:ext cx="572157" cy="447500"/>
        </a:xfrm>
        <a:prstGeom prst="triangl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23934-5DA9-420A-8157-252F5DE2C2B7}">
      <dsp:nvSpPr>
        <dsp:cNvPr id="0" name=""/>
        <dsp:cNvSpPr/>
      </dsp:nvSpPr>
      <dsp:spPr>
        <a:xfrm>
          <a:off x="6063228" y="2206967"/>
          <a:ext cx="1634736" cy="1634736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Управлінська </a:t>
          </a:r>
          <a:endParaRPr lang="ru-RU" sz="2000" kern="1200" dirty="0"/>
        </a:p>
      </dsp:txBody>
      <dsp:txXfrm>
        <a:off x="6302630" y="2446369"/>
        <a:ext cx="1155932" cy="1155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E8C4C-B2DF-477F-84B8-BB9F6044D618}">
      <dsp:nvSpPr>
        <dsp:cNvPr id="0" name=""/>
        <dsp:cNvSpPr/>
      </dsp:nvSpPr>
      <dsp:spPr>
        <a:xfrm>
          <a:off x="3096336" y="72007"/>
          <a:ext cx="2625092" cy="271977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Формувальному оцінюванню</a:t>
          </a:r>
          <a:endParaRPr lang="ru-RU" sz="1200" kern="1200" dirty="0"/>
        </a:p>
      </dsp:txBody>
      <dsp:txXfrm>
        <a:off x="3752609" y="72007"/>
        <a:ext cx="1312546" cy="2260388"/>
      </dsp:txXfrm>
    </dsp:sp>
    <dsp:sp modelId="{EA375B69-516A-4321-9D01-2A00F4613580}">
      <dsp:nvSpPr>
        <dsp:cNvPr id="0" name=""/>
        <dsp:cNvSpPr/>
      </dsp:nvSpPr>
      <dsp:spPr>
        <a:xfrm rot="7200000">
          <a:off x="4634256" y="1960638"/>
          <a:ext cx="2625092" cy="354999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Підсумковому (тематичному та завершальному) оцінюванню</a:t>
          </a:r>
          <a:endParaRPr lang="ru-RU" sz="1200" kern="1200" dirty="0"/>
        </a:p>
      </dsp:txBody>
      <dsp:txXfrm rot="-5400000">
        <a:off x="4600424" y="3194208"/>
        <a:ext cx="3090600" cy="1312546"/>
      </dsp:txXfrm>
    </dsp:sp>
    <dsp:sp modelId="{7B1898B3-CECF-4F9A-8CD5-1DDFB5B684D7}">
      <dsp:nvSpPr>
        <dsp:cNvPr id="0" name=""/>
        <dsp:cNvSpPr/>
      </dsp:nvSpPr>
      <dsp:spPr>
        <a:xfrm rot="14400000">
          <a:off x="1597635" y="1995526"/>
          <a:ext cx="2625092" cy="348021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Здійснюється вербально</a:t>
          </a:r>
          <a:endParaRPr lang="ru-RU" sz="1200" kern="1200" dirty="0"/>
        </a:p>
      </dsp:txBody>
      <dsp:txXfrm rot="5400000">
        <a:off x="1200847" y="3194208"/>
        <a:ext cx="3020825" cy="1312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1CD3C-84EF-445B-AB6E-031329755B2C}">
      <dsp:nvSpPr>
        <dsp:cNvPr id="0" name=""/>
        <dsp:cNvSpPr/>
      </dsp:nvSpPr>
      <dsp:spPr>
        <a:xfrm>
          <a:off x="0" y="504519"/>
          <a:ext cx="7239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F7B0A-63FC-461F-BFBC-2A87F9AD8ADE}">
      <dsp:nvSpPr>
        <dsp:cNvPr id="0" name=""/>
        <dsp:cNvSpPr/>
      </dsp:nvSpPr>
      <dsp:spPr>
        <a:xfrm>
          <a:off x="361950" y="209319"/>
          <a:ext cx="506730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Відстеження особистісного розвитку учнів</a:t>
          </a:r>
          <a:endParaRPr lang="ru-RU" sz="2000" kern="1200" dirty="0"/>
        </a:p>
      </dsp:txBody>
      <dsp:txXfrm>
        <a:off x="390771" y="238140"/>
        <a:ext cx="5009658" cy="532758"/>
      </dsp:txXfrm>
    </dsp:sp>
    <dsp:sp modelId="{7BFCAEA6-38D9-4B2F-BB2E-649F708FEA24}">
      <dsp:nvSpPr>
        <dsp:cNvPr id="0" name=""/>
        <dsp:cNvSpPr/>
      </dsp:nvSpPr>
      <dsp:spPr>
        <a:xfrm>
          <a:off x="0" y="1411719"/>
          <a:ext cx="7239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4051890"/>
              <a:satOff val="8333"/>
              <a:lumOff val="-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BB2FF-B345-455F-BC6E-BDE7313B6A4C}">
      <dsp:nvSpPr>
        <dsp:cNvPr id="0" name=""/>
        <dsp:cNvSpPr/>
      </dsp:nvSpPr>
      <dsp:spPr>
        <a:xfrm>
          <a:off x="361950" y="1116519"/>
          <a:ext cx="5067300" cy="590400"/>
        </a:xfrm>
        <a:prstGeom prst="roundRect">
          <a:avLst/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Відстеження опанування навчального досвіду (компетентність)</a:t>
          </a:r>
          <a:endParaRPr lang="ru-RU" sz="2000" kern="1200" dirty="0"/>
        </a:p>
      </dsp:txBody>
      <dsp:txXfrm>
        <a:off x="390771" y="1145340"/>
        <a:ext cx="5009658" cy="532758"/>
      </dsp:txXfrm>
    </dsp:sp>
    <dsp:sp modelId="{41FDB585-21FE-4509-98B4-F0F1B8182B9C}">
      <dsp:nvSpPr>
        <dsp:cNvPr id="0" name=""/>
        <dsp:cNvSpPr/>
      </dsp:nvSpPr>
      <dsp:spPr>
        <a:xfrm>
          <a:off x="0" y="2318919"/>
          <a:ext cx="7239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51F97-1033-4B98-962C-9A5C1C5538B4}">
      <dsp:nvSpPr>
        <dsp:cNvPr id="0" name=""/>
        <dsp:cNvSpPr/>
      </dsp:nvSpPr>
      <dsp:spPr>
        <a:xfrm>
          <a:off x="361950" y="2023719"/>
          <a:ext cx="5067300" cy="590400"/>
        </a:xfrm>
        <a:prstGeom prst="roundRec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Забезпечення індивідуальної траєкторії розвитку особистості</a:t>
          </a:r>
          <a:endParaRPr lang="ru-RU" sz="2000" kern="1200" dirty="0"/>
        </a:p>
      </dsp:txBody>
      <dsp:txXfrm>
        <a:off x="390771" y="2052540"/>
        <a:ext cx="5009658" cy="532758"/>
      </dsp:txXfrm>
    </dsp:sp>
    <dsp:sp modelId="{536A42BC-7B96-454A-BE21-A1C7751662CE}">
      <dsp:nvSpPr>
        <dsp:cNvPr id="0" name=""/>
        <dsp:cNvSpPr/>
      </dsp:nvSpPr>
      <dsp:spPr>
        <a:xfrm>
          <a:off x="0" y="3226119"/>
          <a:ext cx="7239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2155671"/>
              <a:satOff val="25001"/>
              <a:lumOff val="-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8D187-6895-4F38-9A06-4C920EE7F064}">
      <dsp:nvSpPr>
        <dsp:cNvPr id="0" name=""/>
        <dsp:cNvSpPr/>
      </dsp:nvSpPr>
      <dsp:spPr>
        <a:xfrm>
          <a:off x="361950" y="2930919"/>
          <a:ext cx="5067300" cy="590400"/>
        </a:xfrm>
        <a:prstGeom prst="roundRect">
          <a:avLst/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Невід'ємний складник освітнього процесу</a:t>
          </a:r>
          <a:endParaRPr lang="ru-RU" sz="2000" kern="1200" dirty="0"/>
        </a:p>
      </dsp:txBody>
      <dsp:txXfrm>
        <a:off x="390771" y="2959740"/>
        <a:ext cx="5009658" cy="532758"/>
      </dsp:txXfrm>
    </dsp:sp>
    <dsp:sp modelId="{6107B28B-06BD-4884-B416-FD09BD06E1D4}">
      <dsp:nvSpPr>
        <dsp:cNvPr id="0" name=""/>
        <dsp:cNvSpPr/>
      </dsp:nvSpPr>
      <dsp:spPr>
        <a:xfrm>
          <a:off x="0" y="4133319"/>
          <a:ext cx="7239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FE42D-4EEB-455B-940C-F6FAADC7DEB5}">
      <dsp:nvSpPr>
        <dsp:cNvPr id="0" name=""/>
        <dsp:cNvSpPr/>
      </dsp:nvSpPr>
      <dsp:spPr>
        <a:xfrm>
          <a:off x="361950" y="3838119"/>
          <a:ext cx="5067300" cy="590400"/>
        </a:xfrm>
        <a:prstGeom prst="round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Здійснюється постійно</a:t>
          </a:r>
          <a:endParaRPr lang="ru-RU" sz="2000" kern="1200" dirty="0"/>
        </a:p>
      </dsp:txBody>
      <dsp:txXfrm>
        <a:off x="390771" y="3866940"/>
        <a:ext cx="500965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E5F6D-3E4F-4D68-B110-49F113F3C020}">
      <dsp:nvSpPr>
        <dsp:cNvPr id="0" name=""/>
        <dsp:cNvSpPr/>
      </dsp:nvSpPr>
      <dsp:spPr>
        <a:xfrm>
          <a:off x="3736534" y="270"/>
          <a:ext cx="2726494" cy="12331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Усвідомлення цілей та очікуваних результатів</a:t>
          </a:r>
          <a:endParaRPr lang="ru-RU" sz="2000" kern="1200" dirty="0"/>
        </a:p>
      </dsp:txBody>
      <dsp:txXfrm>
        <a:off x="3736534" y="270"/>
        <a:ext cx="2726494" cy="1233149"/>
      </dsp:txXfrm>
    </dsp:sp>
    <dsp:sp modelId="{71173B3D-50A2-4798-B49E-E3330CAE8869}">
      <dsp:nvSpPr>
        <dsp:cNvPr id="0" name=""/>
        <dsp:cNvSpPr/>
      </dsp:nvSpPr>
      <dsp:spPr>
        <a:xfrm>
          <a:off x="287588" y="71213"/>
          <a:ext cx="1220818" cy="123314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0BCFB-EC51-4277-BAEF-860BE5856837}">
      <dsp:nvSpPr>
        <dsp:cNvPr id="0" name=""/>
        <dsp:cNvSpPr/>
      </dsp:nvSpPr>
      <dsp:spPr>
        <a:xfrm>
          <a:off x="791655" y="1439368"/>
          <a:ext cx="2726494" cy="1233149"/>
        </a:xfrm>
        <a:prstGeom prst="rect">
          <a:avLst/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Усвідомлення способів досягнення очікуваних результатів</a:t>
          </a:r>
          <a:endParaRPr lang="ru-RU" sz="2000" kern="1200" dirty="0"/>
        </a:p>
      </dsp:txBody>
      <dsp:txXfrm>
        <a:off x="791655" y="1439368"/>
        <a:ext cx="2726494" cy="1233149"/>
      </dsp:txXfrm>
    </dsp:sp>
    <dsp:sp modelId="{3D9AB109-06DF-4F3E-9509-25BFDD9B31B8}">
      <dsp:nvSpPr>
        <dsp:cNvPr id="0" name=""/>
        <dsp:cNvSpPr/>
      </dsp:nvSpPr>
      <dsp:spPr>
        <a:xfrm>
          <a:off x="5760191" y="1367352"/>
          <a:ext cx="1220818" cy="123314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620CA-6C79-492D-B092-7BB08B9BCB9E}">
      <dsp:nvSpPr>
        <dsp:cNvPr id="0" name=""/>
        <dsp:cNvSpPr/>
      </dsp:nvSpPr>
      <dsp:spPr>
        <a:xfrm>
          <a:off x="5184139" y="2879527"/>
          <a:ext cx="2726494" cy="1233149"/>
        </a:xfrm>
        <a:prstGeom prst="rect">
          <a:avLst/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Визначення подальших дій щодо покращення досягнень</a:t>
          </a:r>
          <a:endParaRPr lang="ru-RU" sz="2000" kern="1200" dirty="0"/>
        </a:p>
      </dsp:txBody>
      <dsp:txXfrm>
        <a:off x="5184139" y="2879527"/>
        <a:ext cx="2726494" cy="1233149"/>
      </dsp:txXfrm>
    </dsp:sp>
    <dsp:sp modelId="{CD548271-4B64-40DD-9131-20F92891C91D}">
      <dsp:nvSpPr>
        <dsp:cNvPr id="0" name=""/>
        <dsp:cNvSpPr/>
      </dsp:nvSpPr>
      <dsp:spPr>
        <a:xfrm>
          <a:off x="1727751" y="2735508"/>
          <a:ext cx="1220818" cy="123314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1AD80-2590-42C4-887D-F7EED7DBBCED}">
      <dsp:nvSpPr>
        <dsp:cNvPr id="0" name=""/>
        <dsp:cNvSpPr/>
      </dsp:nvSpPr>
      <dsp:spPr>
        <a:xfrm>
          <a:off x="2159809" y="4310400"/>
          <a:ext cx="2726494" cy="1233149"/>
        </a:xfrm>
        <a:prstGeom prst="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Отримання результатів зворотного зв’язку</a:t>
          </a:r>
          <a:endParaRPr lang="ru-RU" sz="2000" kern="1200" dirty="0"/>
        </a:p>
      </dsp:txBody>
      <dsp:txXfrm>
        <a:off x="2159809" y="4310400"/>
        <a:ext cx="2726494" cy="1233149"/>
      </dsp:txXfrm>
    </dsp:sp>
    <dsp:sp modelId="{56B56610-4C55-42F7-A9D0-4524E03646FB}">
      <dsp:nvSpPr>
        <dsp:cNvPr id="0" name=""/>
        <dsp:cNvSpPr/>
      </dsp:nvSpPr>
      <dsp:spPr>
        <a:xfrm>
          <a:off x="7056340" y="4247682"/>
          <a:ext cx="1796873" cy="123314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55826-041D-43E1-A10C-A7AB35FB5953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8591-9F1C-448C-AC19-48B438BF777B}">
      <dsp:nvSpPr>
        <dsp:cNvPr id="0" name=""/>
        <dsp:cNvSpPr/>
      </dsp:nvSpPr>
      <dsp:spPr>
        <a:xfrm>
          <a:off x="416020" y="273019"/>
          <a:ext cx="8296070" cy="545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Підтримання бажання вчитися;</a:t>
          </a:r>
          <a:endParaRPr lang="ru-RU" sz="1800" kern="1200" dirty="0"/>
        </a:p>
      </dsp:txBody>
      <dsp:txXfrm>
        <a:off x="416020" y="273019"/>
        <a:ext cx="8296070" cy="545832"/>
      </dsp:txXfrm>
    </dsp:sp>
    <dsp:sp modelId="{FF083DCC-A755-4C8B-A5F5-ECD44AAB571E}">
      <dsp:nvSpPr>
        <dsp:cNvPr id="0" name=""/>
        <dsp:cNvSpPr/>
      </dsp:nvSpPr>
      <dsp:spPr>
        <a:xfrm>
          <a:off x="74875" y="204790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692EB-16D9-4B56-B52B-3D2438B237D5}">
      <dsp:nvSpPr>
        <dsp:cNvPr id="0" name=""/>
        <dsp:cNvSpPr/>
      </dsp:nvSpPr>
      <dsp:spPr>
        <a:xfrm>
          <a:off x="865004" y="1091664"/>
          <a:ext cx="7847086" cy="545832"/>
        </a:xfrm>
        <a:prstGeom prst="rect">
          <a:avLst/>
        </a:prstGeom>
        <a:solidFill>
          <a:schemeClr val="accent2">
            <a:hueOff val="-3241512"/>
            <a:satOff val="6667"/>
            <a:lumOff val="-51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Сприяння оптимальному темпу здобуття освіти;</a:t>
          </a:r>
          <a:endParaRPr lang="ru-RU" sz="1800" kern="1200" dirty="0"/>
        </a:p>
      </dsp:txBody>
      <dsp:txXfrm>
        <a:off x="865004" y="1091664"/>
        <a:ext cx="7847086" cy="545832"/>
      </dsp:txXfrm>
    </dsp:sp>
    <dsp:sp modelId="{63C3A20D-A462-4C76-9603-D32CF4851D0B}">
      <dsp:nvSpPr>
        <dsp:cNvPr id="0" name=""/>
        <dsp:cNvSpPr/>
      </dsp:nvSpPr>
      <dsp:spPr>
        <a:xfrm>
          <a:off x="523859" y="1023435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3241512"/>
              <a:satOff val="6667"/>
              <a:lumOff val="-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4B349-6AC3-4A8A-ACF7-96F1E20265A7}">
      <dsp:nvSpPr>
        <dsp:cNvPr id="0" name=""/>
        <dsp:cNvSpPr/>
      </dsp:nvSpPr>
      <dsp:spPr>
        <a:xfrm>
          <a:off x="1070314" y="1910308"/>
          <a:ext cx="7641776" cy="545832"/>
        </a:xfrm>
        <a:prstGeom prst="rect">
          <a:avLst/>
        </a:prstGeom>
        <a:solidFill>
          <a:schemeClr val="accent2">
            <a:hueOff val="-6483024"/>
            <a:satOff val="13334"/>
            <a:lumOff val="-102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Формування упевненості в собі та усвідомлення сильних сторін;</a:t>
          </a:r>
          <a:endParaRPr lang="ru-RU" sz="1800" kern="1200" dirty="0"/>
        </a:p>
      </dsp:txBody>
      <dsp:txXfrm>
        <a:off x="1070314" y="1910308"/>
        <a:ext cx="7641776" cy="545832"/>
      </dsp:txXfrm>
    </dsp:sp>
    <dsp:sp modelId="{20A7768C-73DD-41F9-A2E0-BE09F041CF23}">
      <dsp:nvSpPr>
        <dsp:cNvPr id="0" name=""/>
        <dsp:cNvSpPr/>
      </dsp:nvSpPr>
      <dsp:spPr>
        <a:xfrm>
          <a:off x="729169" y="1842079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6483024"/>
              <a:satOff val="13334"/>
              <a:lumOff val="-1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5B68C-8637-4226-A433-11104CC8954D}">
      <dsp:nvSpPr>
        <dsp:cNvPr id="0" name=""/>
        <dsp:cNvSpPr/>
      </dsp:nvSpPr>
      <dsp:spPr>
        <a:xfrm>
          <a:off x="1070314" y="2728434"/>
          <a:ext cx="7641776" cy="545832"/>
        </a:xfrm>
        <a:prstGeom prst="rect">
          <a:avLst/>
        </a:prstGeom>
        <a:solidFill>
          <a:schemeClr val="accent2">
            <a:hueOff val="-9724536"/>
            <a:satOff val="20000"/>
            <a:lumOff val="-152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Формування рефлексивного ставлення до власних помилок;</a:t>
          </a:r>
          <a:endParaRPr lang="ru-RU" sz="1800" kern="1200" dirty="0"/>
        </a:p>
      </dsp:txBody>
      <dsp:txXfrm>
        <a:off x="1070314" y="2728434"/>
        <a:ext cx="7641776" cy="545832"/>
      </dsp:txXfrm>
    </dsp:sp>
    <dsp:sp modelId="{668651CA-ADCD-4DB4-A20A-78E6D20AF412}">
      <dsp:nvSpPr>
        <dsp:cNvPr id="0" name=""/>
        <dsp:cNvSpPr/>
      </dsp:nvSpPr>
      <dsp:spPr>
        <a:xfrm>
          <a:off x="729169" y="2660205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9724536"/>
              <a:satOff val="20000"/>
              <a:lumOff val="-1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0EEDF-8DCC-4369-96D8-1E58259B609A}">
      <dsp:nvSpPr>
        <dsp:cNvPr id="0" name=""/>
        <dsp:cNvSpPr/>
      </dsp:nvSpPr>
      <dsp:spPr>
        <a:xfrm>
          <a:off x="865004" y="3547079"/>
          <a:ext cx="7847086" cy="545832"/>
        </a:xfrm>
        <a:prstGeom prst="rect">
          <a:avLst/>
        </a:prstGeom>
        <a:solidFill>
          <a:schemeClr val="accent2">
            <a:hueOff val="-12966049"/>
            <a:satOff val="26667"/>
            <a:lumOff val="-203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Забезпечення зворотного зв’язку;</a:t>
          </a:r>
          <a:endParaRPr lang="ru-RU" sz="1800" kern="1200" dirty="0"/>
        </a:p>
      </dsp:txBody>
      <dsp:txXfrm>
        <a:off x="865004" y="3547079"/>
        <a:ext cx="7847086" cy="545832"/>
      </dsp:txXfrm>
    </dsp:sp>
    <dsp:sp modelId="{53924712-F1C9-497C-9C04-AD23F638E983}">
      <dsp:nvSpPr>
        <dsp:cNvPr id="0" name=""/>
        <dsp:cNvSpPr/>
      </dsp:nvSpPr>
      <dsp:spPr>
        <a:xfrm>
          <a:off x="523859" y="3478850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2966049"/>
              <a:satOff val="26667"/>
              <a:lumOff val="-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36262-2845-45CA-8AF3-F429C711D99E}">
      <dsp:nvSpPr>
        <dsp:cNvPr id="0" name=""/>
        <dsp:cNvSpPr/>
      </dsp:nvSpPr>
      <dsp:spPr>
        <a:xfrm>
          <a:off x="416020" y="4365724"/>
          <a:ext cx="8296070" cy="545832"/>
        </a:xfrm>
        <a:prstGeom prst="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Забезпечення діагностування особистого розвитку учнів.</a:t>
          </a:r>
          <a:endParaRPr lang="ru-RU" sz="1800" kern="1200" dirty="0"/>
        </a:p>
      </dsp:txBody>
      <dsp:txXfrm>
        <a:off x="416020" y="4365724"/>
        <a:ext cx="8296070" cy="545832"/>
      </dsp:txXfrm>
    </dsp:sp>
    <dsp:sp modelId="{C37F7486-20FF-4F34-8CA6-49E5F5008012}">
      <dsp:nvSpPr>
        <dsp:cNvPr id="0" name=""/>
        <dsp:cNvSpPr/>
      </dsp:nvSpPr>
      <dsp:spPr>
        <a:xfrm>
          <a:off x="74875" y="4297495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028BE-F427-4D0F-A5D9-BD39A0E03945}">
      <dsp:nvSpPr>
        <dsp:cNvPr id="0" name=""/>
        <dsp:cNvSpPr/>
      </dsp:nvSpPr>
      <dsp:spPr>
        <a:xfrm>
          <a:off x="0" y="664796"/>
          <a:ext cx="7239000" cy="10542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6736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Обов’язкові результати навчання та компетентності</a:t>
          </a:r>
          <a:endParaRPr lang="ru-RU" sz="1700" kern="1200" dirty="0"/>
        </a:p>
      </dsp:txBody>
      <dsp:txXfrm>
        <a:off x="0" y="928365"/>
        <a:ext cx="6975432" cy="527137"/>
      </dsp:txXfrm>
    </dsp:sp>
    <dsp:sp modelId="{6D6EFAEE-F75D-43B2-96CD-4FE3F2E70286}">
      <dsp:nvSpPr>
        <dsp:cNvPr id="0" name=""/>
        <dsp:cNvSpPr/>
      </dsp:nvSpPr>
      <dsp:spPr>
        <a:xfrm>
          <a:off x="0" y="1477794"/>
          <a:ext cx="2229612" cy="2030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Учнів початкової школи</a:t>
          </a:r>
          <a:endParaRPr lang="ru-RU" sz="1700" kern="1200" dirty="0"/>
        </a:p>
      </dsp:txBody>
      <dsp:txXfrm>
        <a:off x="0" y="1477794"/>
        <a:ext cx="2229612" cy="2030920"/>
      </dsp:txXfrm>
    </dsp:sp>
    <dsp:sp modelId="{3AABB7E3-5484-4205-8896-31E8CB69248B}">
      <dsp:nvSpPr>
        <dsp:cNvPr id="0" name=""/>
        <dsp:cNvSpPr/>
      </dsp:nvSpPr>
      <dsp:spPr>
        <a:xfrm>
          <a:off x="2229611" y="1016221"/>
          <a:ext cx="5009388" cy="10542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6736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Визначені Державним стандартом</a:t>
          </a:r>
          <a:endParaRPr lang="ru-RU" sz="1700" kern="1200" dirty="0"/>
        </a:p>
      </dsp:txBody>
      <dsp:txXfrm>
        <a:off x="2229611" y="1279790"/>
        <a:ext cx="4745820" cy="527137"/>
      </dsp:txXfrm>
    </dsp:sp>
    <dsp:sp modelId="{46D361FB-3460-4146-8077-1030AC9B0652}">
      <dsp:nvSpPr>
        <dsp:cNvPr id="0" name=""/>
        <dsp:cNvSpPr/>
      </dsp:nvSpPr>
      <dsp:spPr>
        <a:xfrm>
          <a:off x="2229611" y="1829218"/>
          <a:ext cx="2229612" cy="2030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До першого циклу</a:t>
          </a:r>
          <a:endParaRPr lang="ru-RU" sz="1700" kern="1200" dirty="0"/>
        </a:p>
      </dsp:txBody>
      <dsp:txXfrm>
        <a:off x="2229611" y="1829218"/>
        <a:ext cx="2229612" cy="2030920"/>
      </dsp:txXfrm>
    </dsp:sp>
    <dsp:sp modelId="{202D7187-1D3E-4D3A-8727-0AD404D3280F}">
      <dsp:nvSpPr>
        <dsp:cNvPr id="0" name=""/>
        <dsp:cNvSpPr/>
      </dsp:nvSpPr>
      <dsp:spPr>
        <a:xfrm>
          <a:off x="4459224" y="1367646"/>
          <a:ext cx="2779776" cy="10542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6736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Очікувані результати</a:t>
          </a:r>
          <a:endParaRPr lang="ru-RU" sz="1700" kern="1200" dirty="0"/>
        </a:p>
      </dsp:txBody>
      <dsp:txXfrm>
        <a:off x="4459224" y="1631215"/>
        <a:ext cx="2516208" cy="527137"/>
      </dsp:txXfrm>
    </dsp:sp>
    <dsp:sp modelId="{3C6701BC-FD46-483D-91B2-AC2597BABD99}">
      <dsp:nvSpPr>
        <dsp:cNvPr id="0" name=""/>
        <dsp:cNvSpPr/>
      </dsp:nvSpPr>
      <dsp:spPr>
        <a:xfrm>
          <a:off x="4459224" y="2180643"/>
          <a:ext cx="2229612" cy="20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Зазначені в освітній програмі закладу</a:t>
          </a:r>
          <a:endParaRPr lang="ru-RU" sz="1700" kern="1200" dirty="0"/>
        </a:p>
      </dsp:txBody>
      <dsp:txXfrm>
        <a:off x="4459224" y="2180643"/>
        <a:ext cx="2229612" cy="20011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8EE73-3A9F-411E-82C7-9774161D52E8}">
      <dsp:nvSpPr>
        <dsp:cNvPr id="0" name=""/>
        <dsp:cNvSpPr/>
      </dsp:nvSpPr>
      <dsp:spPr>
        <a:xfrm rot="10800000">
          <a:off x="2015681" y="986"/>
          <a:ext cx="5698353" cy="91808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5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Не протиставляти дітей.</a:t>
          </a:r>
          <a:endParaRPr lang="ru-RU" sz="2500" kern="1200" dirty="0"/>
        </a:p>
      </dsp:txBody>
      <dsp:txXfrm rot="10800000">
        <a:off x="2245203" y="986"/>
        <a:ext cx="5468831" cy="918087"/>
      </dsp:txXfrm>
    </dsp:sp>
    <dsp:sp modelId="{6603F3F1-9FCC-44BD-87F0-DE0BB5AF28CF}">
      <dsp:nvSpPr>
        <dsp:cNvPr id="0" name=""/>
        <dsp:cNvSpPr/>
      </dsp:nvSpPr>
      <dsp:spPr>
        <a:xfrm>
          <a:off x="72009" y="4"/>
          <a:ext cx="2321530" cy="9180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7DE72-1A59-4A6A-A6B2-C827B337DE6A}">
      <dsp:nvSpPr>
        <dsp:cNvPr id="0" name=""/>
        <dsp:cNvSpPr/>
      </dsp:nvSpPr>
      <dsp:spPr>
        <a:xfrm rot="10800000">
          <a:off x="1921082" y="1193129"/>
          <a:ext cx="5698353" cy="918087"/>
        </a:xfrm>
        <a:prstGeom prst="homePlate">
          <a:avLst/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5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Акцентувати увагу на позитивній динаміці досягнень.</a:t>
          </a:r>
          <a:endParaRPr lang="ru-RU" sz="2500" kern="1200" dirty="0"/>
        </a:p>
      </dsp:txBody>
      <dsp:txXfrm rot="10800000">
        <a:off x="2150604" y="1193129"/>
        <a:ext cx="5468831" cy="918087"/>
      </dsp:txXfrm>
    </dsp:sp>
    <dsp:sp modelId="{37A6FD36-F55C-4766-9B25-9A52FC2ABAE0}">
      <dsp:nvSpPr>
        <dsp:cNvPr id="0" name=""/>
        <dsp:cNvSpPr/>
      </dsp:nvSpPr>
      <dsp:spPr>
        <a:xfrm>
          <a:off x="323528" y="1224133"/>
          <a:ext cx="1943131" cy="9180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6F7B9-F6CD-4EED-8BF3-4851027040E2}">
      <dsp:nvSpPr>
        <dsp:cNvPr id="0" name=""/>
        <dsp:cNvSpPr/>
      </dsp:nvSpPr>
      <dsp:spPr>
        <a:xfrm rot="10800000">
          <a:off x="1957085" y="2385272"/>
          <a:ext cx="5698353" cy="918087"/>
        </a:xfrm>
        <a:prstGeom prst="homePlat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5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Оцінюється робота, а не учень.</a:t>
          </a:r>
          <a:endParaRPr lang="ru-RU" sz="2500" kern="1200" dirty="0"/>
        </a:p>
      </dsp:txBody>
      <dsp:txXfrm rot="10800000">
        <a:off x="2186607" y="2385272"/>
        <a:ext cx="5468831" cy="918087"/>
      </dsp:txXfrm>
    </dsp:sp>
    <dsp:sp modelId="{8EA45BF4-EF7E-4D84-808E-DE32FA2ADFBB}">
      <dsp:nvSpPr>
        <dsp:cNvPr id="0" name=""/>
        <dsp:cNvSpPr/>
      </dsp:nvSpPr>
      <dsp:spPr>
        <a:xfrm>
          <a:off x="217117" y="2385272"/>
          <a:ext cx="2087142" cy="9180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2739C-3F68-4BED-9F8E-42DB079261D6}">
      <dsp:nvSpPr>
        <dsp:cNvPr id="0" name=""/>
        <dsp:cNvSpPr/>
      </dsp:nvSpPr>
      <dsp:spPr>
        <a:xfrm rot="10800000">
          <a:off x="1943674" y="3577415"/>
          <a:ext cx="5698353" cy="918087"/>
        </a:xfrm>
        <a:prstGeom prst="homePlate">
          <a:avLst/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5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Складності у навчанні обговорюються індивідуально</a:t>
          </a:r>
          <a:endParaRPr lang="ru-RU" sz="2500" kern="1200" dirty="0"/>
        </a:p>
      </dsp:txBody>
      <dsp:txXfrm rot="10800000">
        <a:off x="2173196" y="3577415"/>
        <a:ext cx="5468831" cy="918087"/>
      </dsp:txXfrm>
    </dsp:sp>
    <dsp:sp modelId="{A4E4F24E-29A1-475B-B6A6-11BFF8090D8D}">
      <dsp:nvSpPr>
        <dsp:cNvPr id="0" name=""/>
        <dsp:cNvSpPr/>
      </dsp:nvSpPr>
      <dsp:spPr>
        <a:xfrm>
          <a:off x="288037" y="3577415"/>
          <a:ext cx="2033498" cy="9180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1E4A0-A977-42FC-AE11-0212CD9855D0}">
      <dsp:nvSpPr>
        <dsp:cNvPr id="0" name=""/>
        <dsp:cNvSpPr/>
      </dsp:nvSpPr>
      <dsp:spPr>
        <a:xfrm rot="10800000">
          <a:off x="1907669" y="4769558"/>
          <a:ext cx="5698353" cy="918087"/>
        </a:xfrm>
        <a:prstGeom prst="homePlat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5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Особливості дитини можуть впливати на темп навчання</a:t>
          </a:r>
          <a:endParaRPr lang="ru-RU" sz="2500" kern="1200" dirty="0"/>
        </a:p>
      </dsp:txBody>
      <dsp:txXfrm rot="10800000">
        <a:off x="2137191" y="4769558"/>
        <a:ext cx="5468831" cy="918087"/>
      </dsp:txXfrm>
    </dsp:sp>
    <dsp:sp modelId="{9796324F-BCD8-4A65-9C83-0866B688FFC2}">
      <dsp:nvSpPr>
        <dsp:cNvPr id="0" name=""/>
        <dsp:cNvSpPr/>
      </dsp:nvSpPr>
      <dsp:spPr>
        <a:xfrm>
          <a:off x="360040" y="4769558"/>
          <a:ext cx="1889478" cy="91808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834A5-EE77-4E7F-805F-910FEC86E1E6}">
      <dsp:nvSpPr>
        <dsp:cNvPr id="0" name=""/>
        <dsp:cNvSpPr/>
      </dsp:nvSpPr>
      <dsp:spPr>
        <a:xfrm rot="5400000">
          <a:off x="-159385" y="161165"/>
          <a:ext cx="1062568" cy="74379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0" y="373679"/>
        <a:ext cx="743798" cy="318770"/>
      </dsp:txXfrm>
    </dsp:sp>
    <dsp:sp modelId="{F25DC628-855A-4499-AA98-BDC909FACA55}">
      <dsp:nvSpPr>
        <dsp:cNvPr id="0" name=""/>
        <dsp:cNvSpPr/>
      </dsp:nvSpPr>
      <dsp:spPr>
        <a:xfrm rot="5400000">
          <a:off x="3646064" y="-2900485"/>
          <a:ext cx="690669" cy="6495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Педагогічне спостереження</a:t>
          </a:r>
          <a:endParaRPr lang="ru-RU" sz="1700" kern="1200" dirty="0"/>
        </a:p>
      </dsp:txBody>
      <dsp:txXfrm rot="-5400000">
        <a:off x="743798" y="35497"/>
        <a:ext cx="6461485" cy="623237"/>
      </dsp:txXfrm>
    </dsp:sp>
    <dsp:sp modelId="{AD157F72-5E6A-42FB-BC54-72A210B65D57}">
      <dsp:nvSpPr>
        <dsp:cNvPr id="0" name=""/>
        <dsp:cNvSpPr/>
      </dsp:nvSpPr>
      <dsp:spPr>
        <a:xfrm rot="5400000">
          <a:off x="-159385" y="1106292"/>
          <a:ext cx="1062568" cy="743798"/>
        </a:xfrm>
        <a:prstGeom prst="chevron">
          <a:avLst/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 w="40000" cap="flat" cmpd="sng" algn="ctr">
          <a:solidFill>
            <a:schemeClr val="accent2">
              <a:hueOff val="-4051890"/>
              <a:satOff val="8333"/>
              <a:lumOff val="-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0" y="1318806"/>
        <a:ext cx="743798" cy="318770"/>
      </dsp:txXfrm>
    </dsp:sp>
    <dsp:sp modelId="{7DDFD0A2-3C2A-4473-9490-423FAD2DFCBC}">
      <dsp:nvSpPr>
        <dsp:cNvPr id="0" name=""/>
        <dsp:cNvSpPr/>
      </dsp:nvSpPr>
      <dsp:spPr>
        <a:xfrm rot="5400000">
          <a:off x="3646064" y="-1955358"/>
          <a:ext cx="690669" cy="6495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4051890"/>
              <a:satOff val="8333"/>
              <a:lumOff val="-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Аналіз учнівських </a:t>
          </a:r>
          <a:r>
            <a:rPr lang="uk-UA" sz="1700" kern="1200" dirty="0" err="1" smtClean="0"/>
            <a:t>портфоліо</a:t>
          </a:r>
          <a:r>
            <a:rPr lang="uk-UA" sz="1700" kern="1200" dirty="0" smtClean="0"/>
            <a:t> (попередні навчальні досягнення, результати діагностичних робіт)</a:t>
          </a:r>
          <a:endParaRPr lang="ru-RU" sz="1700" kern="1200" dirty="0"/>
        </a:p>
      </dsp:txBody>
      <dsp:txXfrm rot="-5400000">
        <a:off x="743798" y="980624"/>
        <a:ext cx="6461485" cy="623237"/>
      </dsp:txXfrm>
    </dsp:sp>
    <dsp:sp modelId="{870E78F2-2599-4526-AF0E-14AED5246136}">
      <dsp:nvSpPr>
        <dsp:cNvPr id="0" name=""/>
        <dsp:cNvSpPr/>
      </dsp:nvSpPr>
      <dsp:spPr>
        <a:xfrm rot="5400000">
          <a:off x="-159385" y="2051419"/>
          <a:ext cx="1062568" cy="743798"/>
        </a:xfrm>
        <a:prstGeom prst="chevron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0" y="2263933"/>
        <a:ext cx="743798" cy="318770"/>
      </dsp:txXfrm>
    </dsp:sp>
    <dsp:sp modelId="{D3A749F7-0B6B-48FE-BBBD-5DBBC8649006}">
      <dsp:nvSpPr>
        <dsp:cNvPr id="0" name=""/>
        <dsp:cNvSpPr/>
      </dsp:nvSpPr>
      <dsp:spPr>
        <a:xfrm rot="5400000">
          <a:off x="3646064" y="-1010231"/>
          <a:ext cx="690669" cy="6495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err="1" smtClean="0"/>
            <a:t>Самоцінювання</a:t>
          </a:r>
          <a:r>
            <a:rPr lang="uk-UA" sz="1700" kern="1200" dirty="0" smtClean="0"/>
            <a:t> та </a:t>
          </a:r>
          <a:r>
            <a:rPr lang="uk-UA" sz="1700" kern="1200" dirty="0" err="1" smtClean="0"/>
            <a:t>взаємооцінювання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/>
        </a:p>
      </dsp:txBody>
      <dsp:txXfrm rot="-5400000">
        <a:off x="743798" y="1925751"/>
        <a:ext cx="6461485" cy="623237"/>
      </dsp:txXfrm>
    </dsp:sp>
    <dsp:sp modelId="{79239EF8-47F6-43AA-80CA-7114F5C9EB97}">
      <dsp:nvSpPr>
        <dsp:cNvPr id="0" name=""/>
        <dsp:cNvSpPr/>
      </dsp:nvSpPr>
      <dsp:spPr>
        <a:xfrm rot="5400000">
          <a:off x="-159385" y="2996547"/>
          <a:ext cx="1062568" cy="743798"/>
        </a:xfrm>
        <a:prstGeom prst="chevron">
          <a:avLst/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 w="40000" cap="flat" cmpd="sng" algn="ctr">
          <a:solidFill>
            <a:schemeClr val="accent2">
              <a:hueOff val="-12155671"/>
              <a:satOff val="25001"/>
              <a:lumOff val="-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0" y="3209061"/>
        <a:ext cx="743798" cy="318770"/>
      </dsp:txXfrm>
    </dsp:sp>
    <dsp:sp modelId="{DBF19D5A-5510-410D-82BC-1877AEFC4960}">
      <dsp:nvSpPr>
        <dsp:cNvPr id="0" name=""/>
        <dsp:cNvSpPr/>
      </dsp:nvSpPr>
      <dsp:spPr>
        <a:xfrm rot="5400000">
          <a:off x="3646064" y="-65104"/>
          <a:ext cx="690669" cy="6495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2155671"/>
              <a:satOff val="25001"/>
              <a:lumOff val="-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Отримання зворотного зв’язку </a:t>
          </a:r>
          <a:endParaRPr lang="ru-RU" sz="1700" kern="1200" dirty="0"/>
        </a:p>
      </dsp:txBody>
      <dsp:txXfrm rot="-5400000">
        <a:off x="743798" y="2870878"/>
        <a:ext cx="6461485" cy="623237"/>
      </dsp:txXfrm>
    </dsp:sp>
    <dsp:sp modelId="{BAC3327F-86B2-47D0-BAC1-5833CFE9D2B9}">
      <dsp:nvSpPr>
        <dsp:cNvPr id="0" name=""/>
        <dsp:cNvSpPr/>
      </dsp:nvSpPr>
      <dsp:spPr>
        <a:xfrm rot="5400000">
          <a:off x="-159385" y="3941674"/>
          <a:ext cx="1062568" cy="743798"/>
        </a:xfrm>
        <a:prstGeom prst="chevron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0" y="4154188"/>
        <a:ext cx="743798" cy="318770"/>
      </dsp:txXfrm>
    </dsp:sp>
    <dsp:sp modelId="{D3643B59-CC3E-4D8A-982B-DBBB6AD0D1D5}">
      <dsp:nvSpPr>
        <dsp:cNvPr id="0" name=""/>
        <dsp:cNvSpPr/>
      </dsp:nvSpPr>
      <dsp:spPr>
        <a:xfrm rot="5400000">
          <a:off x="3646064" y="880022"/>
          <a:ext cx="690669" cy="6495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Оцінювання особистісного розвитку та соціалізації батьками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743798" y="3816004"/>
        <a:ext cx="6461485" cy="62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2EAF93F-C43B-439D-BA00-F869C1A7B21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6EA50C-1FF9-4121-A97C-8D1C86AE5A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767808"/>
          </a:xfrm>
        </p:spPr>
        <p:txBody>
          <a:bodyPr/>
          <a:lstStyle/>
          <a:p>
            <a:r>
              <a:rPr lang="uk-UA" dirty="0" smtClean="0"/>
              <a:t>Методичні рекомендації щодо оцінювання навчальних досягнень учнів 2 класів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114778" cy="1101248"/>
          </a:xfrm>
        </p:spPr>
        <p:txBody>
          <a:bodyPr/>
          <a:lstStyle/>
          <a:p>
            <a:r>
              <a:rPr lang="uk-UA" dirty="0" smtClean="0"/>
              <a:t>Підготувала: методист Зима Л.Т.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Формувальне оцінювання здійснюється шляхом: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541252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9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784976" cy="66068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Алгоритм діяльності вчителя: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887984"/>
              </p:ext>
            </p:extLst>
          </p:nvPr>
        </p:nvGraphicFramePr>
        <p:xfrm>
          <a:off x="251520" y="1052736"/>
          <a:ext cx="8568952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5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Педагогічне спостереження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293864"/>
              </p:ext>
            </p:extLst>
          </p:nvPr>
        </p:nvGraphicFramePr>
        <p:xfrm>
          <a:off x="179388" y="908050"/>
          <a:ext cx="8713787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6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uk-UA" dirty="0" smtClean="0"/>
              <a:t>Зошит спостережень: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89094"/>
              </p:ext>
            </p:extLst>
          </p:nvPr>
        </p:nvGraphicFramePr>
        <p:xfrm>
          <a:off x="250825" y="981075"/>
          <a:ext cx="8424863" cy="547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34671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Індивідуальна картка навчального поступу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239000" cy="239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9021"/>
            <a:ext cx="7625112" cy="20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7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uk-UA" dirty="0" err="1" smtClean="0"/>
              <a:t>Само-</a:t>
            </a:r>
            <a:r>
              <a:rPr lang="uk-UA" dirty="0" smtClean="0"/>
              <a:t> та </a:t>
            </a:r>
            <a:r>
              <a:rPr lang="uk-UA" dirty="0" err="1" smtClean="0"/>
              <a:t>взаємопепевірка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800091"/>
              </p:ext>
            </p:extLst>
          </p:nvPr>
        </p:nvGraphicFramePr>
        <p:xfrm>
          <a:off x="179512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2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uk-UA" dirty="0" smtClean="0"/>
              <a:t>Оцінні судження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499426"/>
              </p:ext>
            </p:extLst>
          </p:nvPr>
        </p:nvGraphicFramePr>
        <p:xfrm>
          <a:off x="179388" y="981075"/>
          <a:ext cx="8713787" cy="547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2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8568952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Підсумкове тематичне оцінювання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031423"/>
              </p:ext>
            </p:extLst>
          </p:nvPr>
        </p:nvGraphicFramePr>
        <p:xfrm>
          <a:off x="250825" y="836613"/>
          <a:ext cx="8713788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7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uk-UA" dirty="0" smtClean="0"/>
              <a:t>Діагностичні роботи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581674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6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Результатом оцінювання діагностичної роботи є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Оцінне судження відповідно до шкали оцінювання у свідоцтві досягнень учнів</a:t>
            </a:r>
          </a:p>
          <a:p>
            <a:r>
              <a:rPr lang="uk-UA" dirty="0" smtClean="0"/>
              <a:t>Інша вербальна оцінка за вибором вчителя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5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270354"/>
              </p:ext>
            </p:extLst>
          </p:nvPr>
        </p:nvGraphicFramePr>
        <p:xfrm>
          <a:off x="395536" y="260649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9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Документи, які свідчать про результати навчання є: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82820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0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uk-UA" dirty="0" smtClean="0"/>
              <a:t>Свідоцтво досягнень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794515"/>
              </p:ext>
            </p:extLst>
          </p:nvPr>
        </p:nvGraphicFramePr>
        <p:xfrm>
          <a:off x="107950" y="1052513"/>
          <a:ext cx="8712200" cy="540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2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Інформація про оцінювання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є </a:t>
            </a:r>
            <a:r>
              <a:rPr lang="uk-UA" dirty="0" smtClean="0"/>
              <a:t>конфіденційною. </a:t>
            </a:r>
            <a:r>
              <a:rPr lang="uk-UA" dirty="0" smtClean="0"/>
              <a:t>Вона обговорюється  лише під час індивідуальних зустрічей учителя, учня та його батьків,або консультацій зі фахівцями.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94326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28656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Основні функції оцінювання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363870"/>
              </p:ext>
            </p:extLst>
          </p:nvPr>
        </p:nvGraphicFramePr>
        <p:xfrm>
          <a:off x="107504" y="692696"/>
          <a:ext cx="885698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Навчальні досягнення учнів 2 класів підлягають: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014882"/>
              </p:ext>
            </p:extLst>
          </p:nvPr>
        </p:nvGraphicFramePr>
        <p:xfrm>
          <a:off x="107504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5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Мета формувального оцінювання: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248725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1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91436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Організація діяльності учнів для формувального оцінювання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3266"/>
              </p:ext>
            </p:extLst>
          </p:nvPr>
        </p:nvGraphicFramePr>
        <p:xfrm>
          <a:off x="107950" y="1125538"/>
          <a:ext cx="8856663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6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Формувальне оцінювання реалізує освітні завдання: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503823"/>
              </p:ext>
            </p:extLst>
          </p:nvPr>
        </p:nvGraphicFramePr>
        <p:xfrm>
          <a:off x="107504" y="1484784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9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Орієнтири для критеріїв оцінювання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523863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9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uk-UA" dirty="0" smtClean="0"/>
              <a:t>Важливо!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739827"/>
              </p:ext>
            </p:extLst>
          </p:nvPr>
        </p:nvGraphicFramePr>
        <p:xfrm>
          <a:off x="179512" y="836712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5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616</TotalTime>
  <Words>588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Методичні рекомендації щодо оцінювання навчальних досягнень учнів 2 класів</vt:lpstr>
      <vt:lpstr>Презентация PowerPoint</vt:lpstr>
      <vt:lpstr>Основні функції оцінювання</vt:lpstr>
      <vt:lpstr>Навчальні досягнення учнів 2 класів підлягають:</vt:lpstr>
      <vt:lpstr>Мета формувального оцінювання:</vt:lpstr>
      <vt:lpstr>Організація діяльності учнів для формувального оцінювання</vt:lpstr>
      <vt:lpstr>Формувальне оцінювання реалізує освітні завдання:</vt:lpstr>
      <vt:lpstr>Орієнтири для критеріїв оцінювання</vt:lpstr>
      <vt:lpstr>Важливо!</vt:lpstr>
      <vt:lpstr>Формувальне оцінювання здійснюється шляхом:</vt:lpstr>
      <vt:lpstr>Алгоритм діяльності вчителя:</vt:lpstr>
      <vt:lpstr>Педагогічне спостереження</vt:lpstr>
      <vt:lpstr>Зошит спостережень:</vt:lpstr>
      <vt:lpstr>Індивідуальна картка навчального поступу</vt:lpstr>
      <vt:lpstr>Само- та взаємопепевірка</vt:lpstr>
      <vt:lpstr>Оцінні судження</vt:lpstr>
      <vt:lpstr>Підсумкове тематичне оцінювання</vt:lpstr>
      <vt:lpstr>Діагностичні роботи</vt:lpstr>
      <vt:lpstr>Результатом оцінювання діагностичної роботи є</vt:lpstr>
      <vt:lpstr>Документи, які свідчать про результати навчання є:</vt:lpstr>
      <vt:lpstr>Свідоцтво досягнень</vt:lpstr>
      <vt:lpstr>Інформація про оцінювання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Методичні рекомендації щодо оцінювання навчальних досягнень учнів 2 класів</dc:title>
  <dc:creator>kug</dc:creator>
  <cp:lastModifiedBy>kug</cp:lastModifiedBy>
  <cp:revision>33</cp:revision>
  <dcterms:created xsi:type="dcterms:W3CDTF">2019-09-02T08:53:18Z</dcterms:created>
  <dcterms:modified xsi:type="dcterms:W3CDTF">2019-09-11T09:19:11Z</dcterms:modified>
</cp:coreProperties>
</file>